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sldIdLst>
    <p:sldId id="256" r:id="rId2"/>
    <p:sldId id="309" r:id="rId3"/>
    <p:sldId id="290" r:id="rId4"/>
    <p:sldId id="311" r:id="rId5"/>
    <p:sldId id="288" r:id="rId6"/>
    <p:sldId id="312" r:id="rId7"/>
    <p:sldId id="277" r:id="rId8"/>
    <p:sldId id="310" r:id="rId9"/>
    <p:sldId id="320" r:id="rId10"/>
    <p:sldId id="321" r:id="rId11"/>
    <p:sldId id="322" r:id="rId12"/>
    <p:sldId id="323" r:id="rId13"/>
    <p:sldId id="325" r:id="rId14"/>
    <p:sldId id="292" r:id="rId15"/>
    <p:sldId id="293" r:id="rId16"/>
    <p:sldId id="295" r:id="rId17"/>
    <p:sldId id="296" r:id="rId18"/>
    <p:sldId id="315" r:id="rId19"/>
    <p:sldId id="297" r:id="rId20"/>
    <p:sldId id="313" r:id="rId21"/>
    <p:sldId id="318" r:id="rId22"/>
    <p:sldId id="327" r:id="rId23"/>
    <p:sldId id="328" r:id="rId24"/>
    <p:sldId id="314" r:id="rId25"/>
    <p:sldId id="316" r:id="rId26"/>
    <p:sldId id="317" r:id="rId27"/>
  </p:sldIdLst>
  <p:sldSz cx="12192000" cy="6858000"/>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90" d="100"/>
          <a:sy n="90" d="100"/>
        </p:scale>
        <p:origin x="330"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9B6F0C-517F-4DF3-BC08-852D561C4D3A}" type="doc">
      <dgm:prSet loTypeId="urn:microsoft.com/office/officeart/2005/8/layout/hierarchy1" loCatId="Inbox" qsTypeId="urn:microsoft.com/office/officeart/2005/8/quickstyle/simple4" qsCatId="simple" csTypeId="urn:microsoft.com/office/officeart/2005/8/colors/colorful1" csCatId="colorful"/>
      <dgm:spPr/>
      <dgm:t>
        <a:bodyPr/>
        <a:lstStyle/>
        <a:p>
          <a:endParaRPr lang="en-US"/>
        </a:p>
      </dgm:t>
    </dgm:pt>
    <dgm:pt modelId="{5B4AAFFC-0825-4E6F-B863-246B62F35C4E}">
      <dgm:prSet/>
      <dgm:spPr/>
      <dgm:t>
        <a:bodyPr/>
        <a:lstStyle/>
        <a:p>
          <a:r>
            <a:rPr lang="en-AU" b="1" i="1"/>
            <a:t>What are the issues in this case ?</a:t>
          </a:r>
          <a:endParaRPr lang="en-US"/>
        </a:p>
      </dgm:t>
    </dgm:pt>
    <dgm:pt modelId="{8BAAF824-B074-47F3-967A-17A1F409A991}" type="parTrans" cxnId="{B153AAD4-558B-4328-AF0E-F65EDCF4655F}">
      <dgm:prSet/>
      <dgm:spPr/>
      <dgm:t>
        <a:bodyPr/>
        <a:lstStyle/>
        <a:p>
          <a:endParaRPr lang="en-US"/>
        </a:p>
      </dgm:t>
    </dgm:pt>
    <dgm:pt modelId="{9162BE3D-1264-44C2-B142-1E37416CAC54}" type="sibTrans" cxnId="{B153AAD4-558B-4328-AF0E-F65EDCF4655F}">
      <dgm:prSet/>
      <dgm:spPr/>
      <dgm:t>
        <a:bodyPr/>
        <a:lstStyle/>
        <a:p>
          <a:endParaRPr lang="en-US"/>
        </a:p>
      </dgm:t>
    </dgm:pt>
    <dgm:pt modelId="{D82FAD8F-7FA2-405D-AFE6-2A2DCA5E8A23}">
      <dgm:prSet/>
      <dgm:spPr/>
      <dgm:t>
        <a:bodyPr/>
        <a:lstStyle/>
        <a:p>
          <a:r>
            <a:rPr lang="en-AU" b="1" i="1"/>
            <a:t>What further management should we take ?</a:t>
          </a:r>
          <a:endParaRPr lang="en-US"/>
        </a:p>
      </dgm:t>
    </dgm:pt>
    <dgm:pt modelId="{F5A32B85-D659-4151-A429-663648FBF1A8}" type="parTrans" cxnId="{A8B0503F-4E83-4865-B43D-0BE090B2534D}">
      <dgm:prSet/>
      <dgm:spPr/>
      <dgm:t>
        <a:bodyPr/>
        <a:lstStyle/>
        <a:p>
          <a:endParaRPr lang="en-US"/>
        </a:p>
      </dgm:t>
    </dgm:pt>
    <dgm:pt modelId="{6F53B397-7FC9-4279-95E6-C1ECBD539B19}" type="sibTrans" cxnId="{A8B0503F-4E83-4865-B43D-0BE090B2534D}">
      <dgm:prSet/>
      <dgm:spPr/>
      <dgm:t>
        <a:bodyPr/>
        <a:lstStyle/>
        <a:p>
          <a:endParaRPr lang="en-US"/>
        </a:p>
      </dgm:t>
    </dgm:pt>
    <dgm:pt modelId="{135DD91B-03F7-436E-A395-F29A437AEF6E}" type="pres">
      <dgm:prSet presAssocID="{D59B6F0C-517F-4DF3-BC08-852D561C4D3A}" presName="hierChild1" presStyleCnt="0">
        <dgm:presLayoutVars>
          <dgm:chPref val="1"/>
          <dgm:dir/>
          <dgm:animOne val="branch"/>
          <dgm:animLvl val="lvl"/>
          <dgm:resizeHandles/>
        </dgm:presLayoutVars>
      </dgm:prSet>
      <dgm:spPr/>
    </dgm:pt>
    <dgm:pt modelId="{8CE71365-8112-48B1-AB78-359E489544FD}" type="pres">
      <dgm:prSet presAssocID="{5B4AAFFC-0825-4E6F-B863-246B62F35C4E}" presName="hierRoot1" presStyleCnt="0"/>
      <dgm:spPr/>
    </dgm:pt>
    <dgm:pt modelId="{A3704847-57A8-4A10-BCBB-9F305841F500}" type="pres">
      <dgm:prSet presAssocID="{5B4AAFFC-0825-4E6F-B863-246B62F35C4E}" presName="composite" presStyleCnt="0"/>
      <dgm:spPr/>
    </dgm:pt>
    <dgm:pt modelId="{01C332EB-B69A-4F53-81DF-6149C24A501B}" type="pres">
      <dgm:prSet presAssocID="{5B4AAFFC-0825-4E6F-B863-246B62F35C4E}" presName="background" presStyleLbl="node0" presStyleIdx="0" presStyleCnt="2"/>
      <dgm:spPr/>
    </dgm:pt>
    <dgm:pt modelId="{B230DBEB-79E4-47A1-A87B-14A86A1CB263}" type="pres">
      <dgm:prSet presAssocID="{5B4AAFFC-0825-4E6F-B863-246B62F35C4E}" presName="text" presStyleLbl="fgAcc0" presStyleIdx="0" presStyleCnt="2">
        <dgm:presLayoutVars>
          <dgm:chPref val="3"/>
        </dgm:presLayoutVars>
      </dgm:prSet>
      <dgm:spPr/>
    </dgm:pt>
    <dgm:pt modelId="{C1D4CB97-FC2C-476E-9A80-0E2E69A5B7ED}" type="pres">
      <dgm:prSet presAssocID="{5B4AAFFC-0825-4E6F-B863-246B62F35C4E}" presName="hierChild2" presStyleCnt="0"/>
      <dgm:spPr/>
    </dgm:pt>
    <dgm:pt modelId="{A2D67F10-E308-41A2-B26B-DB0A2BAF5FDA}" type="pres">
      <dgm:prSet presAssocID="{D82FAD8F-7FA2-405D-AFE6-2A2DCA5E8A23}" presName="hierRoot1" presStyleCnt="0"/>
      <dgm:spPr/>
    </dgm:pt>
    <dgm:pt modelId="{802B3E74-6FE1-459D-9845-D4272CD42D68}" type="pres">
      <dgm:prSet presAssocID="{D82FAD8F-7FA2-405D-AFE6-2A2DCA5E8A23}" presName="composite" presStyleCnt="0"/>
      <dgm:spPr/>
    </dgm:pt>
    <dgm:pt modelId="{79ADF6B1-B298-429C-A97B-07F8B8899E71}" type="pres">
      <dgm:prSet presAssocID="{D82FAD8F-7FA2-405D-AFE6-2A2DCA5E8A23}" presName="background" presStyleLbl="node0" presStyleIdx="1" presStyleCnt="2"/>
      <dgm:spPr/>
    </dgm:pt>
    <dgm:pt modelId="{7D313618-5484-4BEC-93B5-F9AC98D1AEBC}" type="pres">
      <dgm:prSet presAssocID="{D82FAD8F-7FA2-405D-AFE6-2A2DCA5E8A23}" presName="text" presStyleLbl="fgAcc0" presStyleIdx="1" presStyleCnt="2">
        <dgm:presLayoutVars>
          <dgm:chPref val="3"/>
        </dgm:presLayoutVars>
      </dgm:prSet>
      <dgm:spPr/>
    </dgm:pt>
    <dgm:pt modelId="{8291AC19-955F-41E7-8A6F-531AF89D4EA9}" type="pres">
      <dgm:prSet presAssocID="{D82FAD8F-7FA2-405D-AFE6-2A2DCA5E8A23}" presName="hierChild2" presStyleCnt="0"/>
      <dgm:spPr/>
    </dgm:pt>
  </dgm:ptLst>
  <dgm:cxnLst>
    <dgm:cxn modelId="{B2319113-23A7-4DD5-8D8C-78FEDEF8D1BE}" type="presOf" srcId="{D59B6F0C-517F-4DF3-BC08-852D561C4D3A}" destId="{135DD91B-03F7-436E-A395-F29A437AEF6E}" srcOrd="0" destOrd="0" presId="urn:microsoft.com/office/officeart/2005/8/layout/hierarchy1"/>
    <dgm:cxn modelId="{BD61A617-3519-4B0A-90A0-C8AD50C34994}" type="presOf" srcId="{D82FAD8F-7FA2-405D-AFE6-2A2DCA5E8A23}" destId="{7D313618-5484-4BEC-93B5-F9AC98D1AEBC}" srcOrd="0" destOrd="0" presId="urn:microsoft.com/office/officeart/2005/8/layout/hierarchy1"/>
    <dgm:cxn modelId="{A8B0503F-4E83-4865-B43D-0BE090B2534D}" srcId="{D59B6F0C-517F-4DF3-BC08-852D561C4D3A}" destId="{D82FAD8F-7FA2-405D-AFE6-2A2DCA5E8A23}" srcOrd="1" destOrd="0" parTransId="{F5A32B85-D659-4151-A429-663648FBF1A8}" sibTransId="{6F53B397-7FC9-4279-95E6-C1ECBD539B19}"/>
    <dgm:cxn modelId="{ACC30B81-5B1A-44BC-9059-30F17FD5899C}" type="presOf" srcId="{5B4AAFFC-0825-4E6F-B863-246B62F35C4E}" destId="{B230DBEB-79E4-47A1-A87B-14A86A1CB263}" srcOrd="0" destOrd="0" presId="urn:microsoft.com/office/officeart/2005/8/layout/hierarchy1"/>
    <dgm:cxn modelId="{B153AAD4-558B-4328-AF0E-F65EDCF4655F}" srcId="{D59B6F0C-517F-4DF3-BC08-852D561C4D3A}" destId="{5B4AAFFC-0825-4E6F-B863-246B62F35C4E}" srcOrd="0" destOrd="0" parTransId="{8BAAF824-B074-47F3-967A-17A1F409A991}" sibTransId="{9162BE3D-1264-44C2-B142-1E37416CAC54}"/>
    <dgm:cxn modelId="{8B009D8D-9CB0-492C-9517-FEFE241C1F23}" type="presParOf" srcId="{135DD91B-03F7-436E-A395-F29A437AEF6E}" destId="{8CE71365-8112-48B1-AB78-359E489544FD}" srcOrd="0" destOrd="0" presId="urn:microsoft.com/office/officeart/2005/8/layout/hierarchy1"/>
    <dgm:cxn modelId="{90A31F13-EA5C-4528-9641-21BC7D32AC37}" type="presParOf" srcId="{8CE71365-8112-48B1-AB78-359E489544FD}" destId="{A3704847-57A8-4A10-BCBB-9F305841F500}" srcOrd="0" destOrd="0" presId="urn:microsoft.com/office/officeart/2005/8/layout/hierarchy1"/>
    <dgm:cxn modelId="{C79FBDD7-375D-4F01-92ED-C1FDC2463805}" type="presParOf" srcId="{A3704847-57A8-4A10-BCBB-9F305841F500}" destId="{01C332EB-B69A-4F53-81DF-6149C24A501B}" srcOrd="0" destOrd="0" presId="urn:microsoft.com/office/officeart/2005/8/layout/hierarchy1"/>
    <dgm:cxn modelId="{E0008AA5-2727-4109-8C81-2FD8C042732A}" type="presParOf" srcId="{A3704847-57A8-4A10-BCBB-9F305841F500}" destId="{B230DBEB-79E4-47A1-A87B-14A86A1CB263}" srcOrd="1" destOrd="0" presId="urn:microsoft.com/office/officeart/2005/8/layout/hierarchy1"/>
    <dgm:cxn modelId="{AF6F3D50-3DFE-4B99-92CA-DDCC156D5F94}" type="presParOf" srcId="{8CE71365-8112-48B1-AB78-359E489544FD}" destId="{C1D4CB97-FC2C-476E-9A80-0E2E69A5B7ED}" srcOrd="1" destOrd="0" presId="urn:microsoft.com/office/officeart/2005/8/layout/hierarchy1"/>
    <dgm:cxn modelId="{F57EF997-2BAC-4478-9FC7-2B3C38FE5126}" type="presParOf" srcId="{135DD91B-03F7-436E-A395-F29A437AEF6E}" destId="{A2D67F10-E308-41A2-B26B-DB0A2BAF5FDA}" srcOrd="1" destOrd="0" presId="urn:microsoft.com/office/officeart/2005/8/layout/hierarchy1"/>
    <dgm:cxn modelId="{F6AA4362-4149-43C5-B0FE-ED52DC78AE7D}" type="presParOf" srcId="{A2D67F10-E308-41A2-B26B-DB0A2BAF5FDA}" destId="{802B3E74-6FE1-459D-9845-D4272CD42D68}" srcOrd="0" destOrd="0" presId="urn:microsoft.com/office/officeart/2005/8/layout/hierarchy1"/>
    <dgm:cxn modelId="{39B827EF-9298-4B08-8DE0-C1ED0D4972DB}" type="presParOf" srcId="{802B3E74-6FE1-459D-9845-D4272CD42D68}" destId="{79ADF6B1-B298-429C-A97B-07F8B8899E71}" srcOrd="0" destOrd="0" presId="urn:microsoft.com/office/officeart/2005/8/layout/hierarchy1"/>
    <dgm:cxn modelId="{8646270E-40AA-4D54-A34A-906CF120AFBD}" type="presParOf" srcId="{802B3E74-6FE1-459D-9845-D4272CD42D68}" destId="{7D313618-5484-4BEC-93B5-F9AC98D1AEBC}" srcOrd="1" destOrd="0" presId="urn:microsoft.com/office/officeart/2005/8/layout/hierarchy1"/>
    <dgm:cxn modelId="{B4C237DE-58DD-4EA1-B7DC-EFD33576A83D}" type="presParOf" srcId="{A2D67F10-E308-41A2-B26B-DB0A2BAF5FDA}" destId="{8291AC19-955F-41E7-8A6F-531AF89D4EA9}"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3F667D3-6888-481A-936B-A1BD18406CDD}" type="doc">
      <dgm:prSet loTypeId="urn:microsoft.com/office/officeart/2005/8/layout/hierarchy3" loCatId="Inbox" qsTypeId="urn:microsoft.com/office/officeart/2005/8/quickstyle/simple4" qsCatId="simple" csTypeId="urn:microsoft.com/office/officeart/2005/8/colors/colorful1" csCatId="colorful" phldr="1"/>
      <dgm:spPr/>
      <dgm:t>
        <a:bodyPr/>
        <a:lstStyle/>
        <a:p>
          <a:endParaRPr lang="en-US"/>
        </a:p>
      </dgm:t>
    </dgm:pt>
    <dgm:pt modelId="{03A3FEA7-3B83-4806-970B-9EC036B7B54A}">
      <dgm:prSet/>
      <dgm:spPr/>
      <dgm:t>
        <a:bodyPr/>
        <a:lstStyle/>
        <a:p>
          <a:r>
            <a:rPr lang="en-AU" dirty="0"/>
            <a:t>(Mr Y) current and past presentations.</a:t>
          </a:r>
          <a:endParaRPr lang="en-US" dirty="0"/>
        </a:p>
      </dgm:t>
    </dgm:pt>
    <dgm:pt modelId="{BD1DF84E-886A-43FF-8F53-BFDFC8C9DC4F}" type="parTrans" cxnId="{9495F806-C401-4B64-BF87-7E524B1A0832}">
      <dgm:prSet/>
      <dgm:spPr/>
      <dgm:t>
        <a:bodyPr/>
        <a:lstStyle/>
        <a:p>
          <a:endParaRPr lang="en-US"/>
        </a:p>
      </dgm:t>
    </dgm:pt>
    <dgm:pt modelId="{2497698E-7085-49E9-A43B-7879D35EC261}" type="sibTrans" cxnId="{9495F806-C401-4B64-BF87-7E524B1A0832}">
      <dgm:prSet/>
      <dgm:spPr/>
      <dgm:t>
        <a:bodyPr/>
        <a:lstStyle/>
        <a:p>
          <a:endParaRPr lang="en-US"/>
        </a:p>
      </dgm:t>
    </dgm:pt>
    <dgm:pt modelId="{D206A368-84AA-4103-A76C-0B624DC11C85}">
      <dgm:prSet/>
      <dgm:spPr/>
      <dgm:t>
        <a:bodyPr/>
        <a:lstStyle/>
        <a:p>
          <a:r>
            <a:rPr lang="en-AU"/>
            <a:t>Key issues</a:t>
          </a:r>
          <a:endParaRPr lang="en-US"/>
        </a:p>
      </dgm:t>
    </dgm:pt>
    <dgm:pt modelId="{72340C14-6701-4E0D-B12F-33BDEF9F09FF}" type="parTrans" cxnId="{7C6C52FD-E5FF-4356-B69D-FE2E70BD342F}">
      <dgm:prSet/>
      <dgm:spPr/>
      <dgm:t>
        <a:bodyPr/>
        <a:lstStyle/>
        <a:p>
          <a:endParaRPr lang="en-US"/>
        </a:p>
      </dgm:t>
    </dgm:pt>
    <dgm:pt modelId="{F3F1BDED-6FB1-4B40-BED6-6408B273AACA}" type="sibTrans" cxnId="{7C6C52FD-E5FF-4356-B69D-FE2E70BD342F}">
      <dgm:prSet/>
      <dgm:spPr/>
      <dgm:t>
        <a:bodyPr/>
        <a:lstStyle/>
        <a:p>
          <a:endParaRPr lang="en-US"/>
        </a:p>
      </dgm:t>
    </dgm:pt>
    <dgm:pt modelId="{FF73B534-DF99-4DF0-B924-5773924E18F2}">
      <dgm:prSet/>
      <dgm:spPr/>
      <dgm:t>
        <a:bodyPr/>
        <a:lstStyle/>
        <a:p>
          <a:r>
            <a:rPr lang="en-AU"/>
            <a:t>The patient </a:t>
          </a:r>
          <a:endParaRPr lang="en-US"/>
        </a:p>
      </dgm:t>
    </dgm:pt>
    <dgm:pt modelId="{DFB38F14-5F76-467F-B69E-9B61B368F66A}" type="parTrans" cxnId="{08A86AA9-FE23-4690-BF3D-D060BF67A444}">
      <dgm:prSet/>
      <dgm:spPr/>
      <dgm:t>
        <a:bodyPr/>
        <a:lstStyle/>
        <a:p>
          <a:endParaRPr lang="en-US"/>
        </a:p>
      </dgm:t>
    </dgm:pt>
    <dgm:pt modelId="{18D7F8B3-1C15-4232-9FF7-2A3AB46D0039}" type="sibTrans" cxnId="{08A86AA9-FE23-4690-BF3D-D060BF67A444}">
      <dgm:prSet/>
      <dgm:spPr/>
      <dgm:t>
        <a:bodyPr/>
        <a:lstStyle/>
        <a:p>
          <a:endParaRPr lang="en-US"/>
        </a:p>
      </dgm:t>
    </dgm:pt>
    <dgm:pt modelId="{E39323AD-5679-4669-9C5E-82788CB3C584}">
      <dgm:prSet/>
      <dgm:spPr/>
      <dgm:t>
        <a:bodyPr/>
        <a:lstStyle/>
        <a:p>
          <a:r>
            <a:rPr lang="en-AU" dirty="0"/>
            <a:t>The son </a:t>
          </a:r>
          <a:endParaRPr lang="en-US" dirty="0"/>
        </a:p>
      </dgm:t>
    </dgm:pt>
    <dgm:pt modelId="{2FCACA29-4D24-4EEA-AAAA-A79BCE7FDE10}" type="parTrans" cxnId="{34C681B1-8F42-4540-B512-73157D9CC386}">
      <dgm:prSet/>
      <dgm:spPr/>
      <dgm:t>
        <a:bodyPr/>
        <a:lstStyle/>
        <a:p>
          <a:endParaRPr lang="en-US"/>
        </a:p>
      </dgm:t>
    </dgm:pt>
    <dgm:pt modelId="{1BDC8331-4EA8-4B61-B951-1D2FD2242F1C}" type="sibTrans" cxnId="{34C681B1-8F42-4540-B512-73157D9CC386}">
      <dgm:prSet/>
      <dgm:spPr/>
      <dgm:t>
        <a:bodyPr/>
        <a:lstStyle/>
        <a:p>
          <a:endParaRPr lang="en-US"/>
        </a:p>
      </dgm:t>
    </dgm:pt>
    <dgm:pt modelId="{249FF3A7-F75B-43D1-B07A-E63CB741E5C3}">
      <dgm:prSet/>
      <dgm:spPr/>
      <dgm:t>
        <a:bodyPr/>
        <a:lstStyle/>
        <a:p>
          <a:r>
            <a:rPr lang="en-US" dirty="0"/>
            <a:t>GP</a:t>
          </a:r>
        </a:p>
      </dgm:t>
    </dgm:pt>
    <dgm:pt modelId="{290C9503-6DD1-4A9B-A1EC-922DEA716C55}" type="parTrans" cxnId="{3D1AEC98-D463-43B9-A084-D27D4C925D1A}">
      <dgm:prSet/>
      <dgm:spPr/>
      <dgm:t>
        <a:bodyPr/>
        <a:lstStyle/>
        <a:p>
          <a:endParaRPr lang="en-US"/>
        </a:p>
      </dgm:t>
    </dgm:pt>
    <dgm:pt modelId="{471D3CDC-9343-4A26-B0B5-35427D61E58F}" type="sibTrans" cxnId="{3D1AEC98-D463-43B9-A084-D27D4C925D1A}">
      <dgm:prSet/>
      <dgm:spPr/>
      <dgm:t>
        <a:bodyPr/>
        <a:lstStyle/>
        <a:p>
          <a:endParaRPr lang="en-US"/>
        </a:p>
      </dgm:t>
    </dgm:pt>
    <dgm:pt modelId="{2DA3436D-8BC6-47C4-87C4-27CEE87324A7}" type="pres">
      <dgm:prSet presAssocID="{63F667D3-6888-481A-936B-A1BD18406CDD}" presName="diagram" presStyleCnt="0">
        <dgm:presLayoutVars>
          <dgm:chPref val="1"/>
          <dgm:dir/>
          <dgm:animOne val="branch"/>
          <dgm:animLvl val="lvl"/>
          <dgm:resizeHandles/>
        </dgm:presLayoutVars>
      </dgm:prSet>
      <dgm:spPr/>
    </dgm:pt>
    <dgm:pt modelId="{0D31F819-94D2-44CD-A3A9-9FA53FB0DE6B}" type="pres">
      <dgm:prSet presAssocID="{03A3FEA7-3B83-4806-970B-9EC036B7B54A}" presName="root" presStyleCnt="0"/>
      <dgm:spPr/>
    </dgm:pt>
    <dgm:pt modelId="{C0C14E48-09A6-428C-8BF7-9663C719D7D7}" type="pres">
      <dgm:prSet presAssocID="{03A3FEA7-3B83-4806-970B-9EC036B7B54A}" presName="rootComposite" presStyleCnt="0"/>
      <dgm:spPr/>
    </dgm:pt>
    <dgm:pt modelId="{AC97C79B-610F-4EC9-9ECA-E85B04AACB78}" type="pres">
      <dgm:prSet presAssocID="{03A3FEA7-3B83-4806-970B-9EC036B7B54A}" presName="rootText" presStyleLbl="node1" presStyleIdx="0" presStyleCnt="5"/>
      <dgm:spPr/>
    </dgm:pt>
    <dgm:pt modelId="{B947ADC9-ED7E-44B3-969D-160E58D90879}" type="pres">
      <dgm:prSet presAssocID="{03A3FEA7-3B83-4806-970B-9EC036B7B54A}" presName="rootConnector" presStyleLbl="node1" presStyleIdx="0" presStyleCnt="5"/>
      <dgm:spPr/>
    </dgm:pt>
    <dgm:pt modelId="{FCAA1E1A-8BCC-4876-868D-5D5FFD691C96}" type="pres">
      <dgm:prSet presAssocID="{03A3FEA7-3B83-4806-970B-9EC036B7B54A}" presName="childShape" presStyleCnt="0"/>
      <dgm:spPr/>
    </dgm:pt>
    <dgm:pt modelId="{B4555688-9684-430A-9066-3A23B4521E36}" type="pres">
      <dgm:prSet presAssocID="{D206A368-84AA-4103-A76C-0B624DC11C85}" presName="root" presStyleCnt="0"/>
      <dgm:spPr/>
    </dgm:pt>
    <dgm:pt modelId="{B7C52602-7F43-4FC4-B5EA-47C009A216CF}" type="pres">
      <dgm:prSet presAssocID="{D206A368-84AA-4103-A76C-0B624DC11C85}" presName="rootComposite" presStyleCnt="0"/>
      <dgm:spPr/>
    </dgm:pt>
    <dgm:pt modelId="{42A8ACF8-C584-4E56-AB44-88B44E1F6425}" type="pres">
      <dgm:prSet presAssocID="{D206A368-84AA-4103-A76C-0B624DC11C85}" presName="rootText" presStyleLbl="node1" presStyleIdx="1" presStyleCnt="5"/>
      <dgm:spPr/>
    </dgm:pt>
    <dgm:pt modelId="{C52F46A4-EFDA-4120-80AD-310E2461050E}" type="pres">
      <dgm:prSet presAssocID="{D206A368-84AA-4103-A76C-0B624DC11C85}" presName="rootConnector" presStyleLbl="node1" presStyleIdx="1" presStyleCnt="5"/>
      <dgm:spPr/>
    </dgm:pt>
    <dgm:pt modelId="{0251CB5F-A472-481B-8F8A-F49F6DB64518}" type="pres">
      <dgm:prSet presAssocID="{D206A368-84AA-4103-A76C-0B624DC11C85}" presName="childShape" presStyleCnt="0"/>
      <dgm:spPr/>
    </dgm:pt>
    <dgm:pt modelId="{73DDFE19-4BE9-4D9F-89D2-6ABB56A8ECF6}" type="pres">
      <dgm:prSet presAssocID="{FF73B534-DF99-4DF0-B924-5773924E18F2}" presName="root" presStyleCnt="0"/>
      <dgm:spPr/>
    </dgm:pt>
    <dgm:pt modelId="{DF07ADF1-B213-4640-9A19-A2AF1AFB9529}" type="pres">
      <dgm:prSet presAssocID="{FF73B534-DF99-4DF0-B924-5773924E18F2}" presName="rootComposite" presStyleCnt="0"/>
      <dgm:spPr/>
    </dgm:pt>
    <dgm:pt modelId="{28C971B8-CD92-462C-AB7B-22028056EEC1}" type="pres">
      <dgm:prSet presAssocID="{FF73B534-DF99-4DF0-B924-5773924E18F2}" presName="rootText" presStyleLbl="node1" presStyleIdx="2" presStyleCnt="5"/>
      <dgm:spPr/>
    </dgm:pt>
    <dgm:pt modelId="{44855DE1-1DFA-4349-BCA3-1C1E69621019}" type="pres">
      <dgm:prSet presAssocID="{FF73B534-DF99-4DF0-B924-5773924E18F2}" presName="rootConnector" presStyleLbl="node1" presStyleIdx="2" presStyleCnt="5"/>
      <dgm:spPr/>
    </dgm:pt>
    <dgm:pt modelId="{06368FB2-6F8B-4BCC-95B4-FD74BFFBD960}" type="pres">
      <dgm:prSet presAssocID="{FF73B534-DF99-4DF0-B924-5773924E18F2}" presName="childShape" presStyleCnt="0"/>
      <dgm:spPr/>
    </dgm:pt>
    <dgm:pt modelId="{157E12A6-0616-448B-AF99-064C317324E3}" type="pres">
      <dgm:prSet presAssocID="{E39323AD-5679-4669-9C5E-82788CB3C584}" presName="root" presStyleCnt="0"/>
      <dgm:spPr/>
    </dgm:pt>
    <dgm:pt modelId="{C0A022A2-D6C7-4B08-AAED-660EC2B03BA7}" type="pres">
      <dgm:prSet presAssocID="{E39323AD-5679-4669-9C5E-82788CB3C584}" presName="rootComposite" presStyleCnt="0"/>
      <dgm:spPr/>
    </dgm:pt>
    <dgm:pt modelId="{64A39C7E-91C7-43FC-BD31-F16C7468881D}" type="pres">
      <dgm:prSet presAssocID="{E39323AD-5679-4669-9C5E-82788CB3C584}" presName="rootText" presStyleLbl="node1" presStyleIdx="3" presStyleCnt="5"/>
      <dgm:spPr/>
    </dgm:pt>
    <dgm:pt modelId="{534F867F-2463-433A-BC36-CC5AC2C91A95}" type="pres">
      <dgm:prSet presAssocID="{E39323AD-5679-4669-9C5E-82788CB3C584}" presName="rootConnector" presStyleLbl="node1" presStyleIdx="3" presStyleCnt="5"/>
      <dgm:spPr/>
    </dgm:pt>
    <dgm:pt modelId="{C6B53E14-9C93-4449-A7CF-69A7BE66F7D9}" type="pres">
      <dgm:prSet presAssocID="{E39323AD-5679-4669-9C5E-82788CB3C584}" presName="childShape" presStyleCnt="0"/>
      <dgm:spPr/>
    </dgm:pt>
    <dgm:pt modelId="{A60558BF-D8BE-46BB-86F1-A282B5BFC089}" type="pres">
      <dgm:prSet presAssocID="{249FF3A7-F75B-43D1-B07A-E63CB741E5C3}" presName="root" presStyleCnt="0"/>
      <dgm:spPr/>
    </dgm:pt>
    <dgm:pt modelId="{DF9DE2C2-EECF-4FEF-BCBF-D33D7EE8D0BC}" type="pres">
      <dgm:prSet presAssocID="{249FF3A7-F75B-43D1-B07A-E63CB741E5C3}" presName="rootComposite" presStyleCnt="0"/>
      <dgm:spPr/>
    </dgm:pt>
    <dgm:pt modelId="{BD25A2AE-C014-4B76-9257-A3CD4E5E16FA}" type="pres">
      <dgm:prSet presAssocID="{249FF3A7-F75B-43D1-B07A-E63CB741E5C3}" presName="rootText" presStyleLbl="node1" presStyleIdx="4" presStyleCnt="5"/>
      <dgm:spPr/>
    </dgm:pt>
    <dgm:pt modelId="{794368D8-70F7-40C0-91E7-DA11C575D3A7}" type="pres">
      <dgm:prSet presAssocID="{249FF3A7-F75B-43D1-B07A-E63CB741E5C3}" presName="rootConnector" presStyleLbl="node1" presStyleIdx="4" presStyleCnt="5"/>
      <dgm:spPr/>
    </dgm:pt>
    <dgm:pt modelId="{D451E9A3-E79A-4895-B2B6-E6F0F4C3838B}" type="pres">
      <dgm:prSet presAssocID="{249FF3A7-F75B-43D1-B07A-E63CB741E5C3}" presName="childShape" presStyleCnt="0"/>
      <dgm:spPr/>
    </dgm:pt>
  </dgm:ptLst>
  <dgm:cxnLst>
    <dgm:cxn modelId="{A83DA000-F5BF-4D4F-A5CF-D85788698683}" type="presOf" srcId="{D206A368-84AA-4103-A76C-0B624DC11C85}" destId="{C52F46A4-EFDA-4120-80AD-310E2461050E}" srcOrd="1" destOrd="0" presId="urn:microsoft.com/office/officeart/2005/8/layout/hierarchy3"/>
    <dgm:cxn modelId="{C58A1E03-D036-44BD-B442-04288054D1CB}" type="presOf" srcId="{FF73B534-DF99-4DF0-B924-5773924E18F2}" destId="{44855DE1-1DFA-4349-BCA3-1C1E69621019}" srcOrd="1" destOrd="0" presId="urn:microsoft.com/office/officeart/2005/8/layout/hierarchy3"/>
    <dgm:cxn modelId="{9495F806-C401-4B64-BF87-7E524B1A0832}" srcId="{63F667D3-6888-481A-936B-A1BD18406CDD}" destId="{03A3FEA7-3B83-4806-970B-9EC036B7B54A}" srcOrd="0" destOrd="0" parTransId="{BD1DF84E-886A-43FF-8F53-BFDFC8C9DC4F}" sibTransId="{2497698E-7085-49E9-A43B-7879D35EC261}"/>
    <dgm:cxn modelId="{009F3F60-EF5C-43B0-825B-DAF0B45B6048}" type="presOf" srcId="{03A3FEA7-3B83-4806-970B-9EC036B7B54A}" destId="{B947ADC9-ED7E-44B3-969D-160E58D90879}" srcOrd="1" destOrd="0" presId="urn:microsoft.com/office/officeart/2005/8/layout/hierarchy3"/>
    <dgm:cxn modelId="{97964A7D-68DF-4664-B9DE-6B8AD2AF9EC8}" type="presOf" srcId="{249FF3A7-F75B-43D1-B07A-E63CB741E5C3}" destId="{BD25A2AE-C014-4B76-9257-A3CD4E5E16FA}" srcOrd="0" destOrd="0" presId="urn:microsoft.com/office/officeart/2005/8/layout/hierarchy3"/>
    <dgm:cxn modelId="{ECD72F7F-8B42-4B97-ACC9-2329837DF8BA}" type="presOf" srcId="{FF73B534-DF99-4DF0-B924-5773924E18F2}" destId="{28C971B8-CD92-462C-AB7B-22028056EEC1}" srcOrd="0" destOrd="0" presId="urn:microsoft.com/office/officeart/2005/8/layout/hierarchy3"/>
    <dgm:cxn modelId="{5939BF83-D1CA-451A-B927-1F3E28FC51A2}" type="presOf" srcId="{E39323AD-5679-4669-9C5E-82788CB3C584}" destId="{64A39C7E-91C7-43FC-BD31-F16C7468881D}" srcOrd="0" destOrd="0" presId="urn:microsoft.com/office/officeart/2005/8/layout/hierarchy3"/>
    <dgm:cxn modelId="{3D1AEC98-D463-43B9-A084-D27D4C925D1A}" srcId="{63F667D3-6888-481A-936B-A1BD18406CDD}" destId="{249FF3A7-F75B-43D1-B07A-E63CB741E5C3}" srcOrd="4" destOrd="0" parTransId="{290C9503-6DD1-4A9B-A1EC-922DEA716C55}" sibTransId="{471D3CDC-9343-4A26-B0B5-35427D61E58F}"/>
    <dgm:cxn modelId="{2B9FE7A4-C3C0-4846-8E2E-847B6AF0362E}" type="presOf" srcId="{03A3FEA7-3B83-4806-970B-9EC036B7B54A}" destId="{AC97C79B-610F-4EC9-9ECA-E85B04AACB78}" srcOrd="0" destOrd="0" presId="urn:microsoft.com/office/officeart/2005/8/layout/hierarchy3"/>
    <dgm:cxn modelId="{08A86AA9-FE23-4690-BF3D-D060BF67A444}" srcId="{63F667D3-6888-481A-936B-A1BD18406CDD}" destId="{FF73B534-DF99-4DF0-B924-5773924E18F2}" srcOrd="2" destOrd="0" parTransId="{DFB38F14-5F76-467F-B69E-9B61B368F66A}" sibTransId="{18D7F8B3-1C15-4232-9FF7-2A3AB46D0039}"/>
    <dgm:cxn modelId="{A7DE80AE-338F-4455-B523-CA9923850CF9}" type="presOf" srcId="{E39323AD-5679-4669-9C5E-82788CB3C584}" destId="{534F867F-2463-433A-BC36-CC5AC2C91A95}" srcOrd="1" destOrd="0" presId="urn:microsoft.com/office/officeart/2005/8/layout/hierarchy3"/>
    <dgm:cxn modelId="{34C681B1-8F42-4540-B512-73157D9CC386}" srcId="{63F667D3-6888-481A-936B-A1BD18406CDD}" destId="{E39323AD-5679-4669-9C5E-82788CB3C584}" srcOrd="3" destOrd="0" parTransId="{2FCACA29-4D24-4EEA-AAAA-A79BCE7FDE10}" sibTransId="{1BDC8331-4EA8-4B61-B951-1D2FD2242F1C}"/>
    <dgm:cxn modelId="{02BCA8CE-5CC5-42CE-BC70-93C5332991ED}" type="presOf" srcId="{249FF3A7-F75B-43D1-B07A-E63CB741E5C3}" destId="{794368D8-70F7-40C0-91E7-DA11C575D3A7}" srcOrd="1" destOrd="0" presId="urn:microsoft.com/office/officeart/2005/8/layout/hierarchy3"/>
    <dgm:cxn modelId="{EFDC91D2-77C6-47B9-9E45-536649FBB0A5}" type="presOf" srcId="{D206A368-84AA-4103-A76C-0B624DC11C85}" destId="{42A8ACF8-C584-4E56-AB44-88B44E1F6425}" srcOrd="0" destOrd="0" presId="urn:microsoft.com/office/officeart/2005/8/layout/hierarchy3"/>
    <dgm:cxn modelId="{1D22CBF5-F030-480E-92EA-1356D4359898}" type="presOf" srcId="{63F667D3-6888-481A-936B-A1BD18406CDD}" destId="{2DA3436D-8BC6-47C4-87C4-27CEE87324A7}" srcOrd="0" destOrd="0" presId="urn:microsoft.com/office/officeart/2005/8/layout/hierarchy3"/>
    <dgm:cxn modelId="{7C6C52FD-E5FF-4356-B69D-FE2E70BD342F}" srcId="{63F667D3-6888-481A-936B-A1BD18406CDD}" destId="{D206A368-84AA-4103-A76C-0B624DC11C85}" srcOrd="1" destOrd="0" parTransId="{72340C14-6701-4E0D-B12F-33BDEF9F09FF}" sibTransId="{F3F1BDED-6FB1-4B40-BED6-6408B273AACA}"/>
    <dgm:cxn modelId="{EC371D7F-97E4-430D-B484-91307ABCD0D4}" type="presParOf" srcId="{2DA3436D-8BC6-47C4-87C4-27CEE87324A7}" destId="{0D31F819-94D2-44CD-A3A9-9FA53FB0DE6B}" srcOrd="0" destOrd="0" presId="urn:microsoft.com/office/officeart/2005/8/layout/hierarchy3"/>
    <dgm:cxn modelId="{CC169096-D283-486E-9CBB-3F5B04C4ECCF}" type="presParOf" srcId="{0D31F819-94D2-44CD-A3A9-9FA53FB0DE6B}" destId="{C0C14E48-09A6-428C-8BF7-9663C719D7D7}" srcOrd="0" destOrd="0" presId="urn:microsoft.com/office/officeart/2005/8/layout/hierarchy3"/>
    <dgm:cxn modelId="{8A427EFF-FF8C-4560-8972-58C96EC5615B}" type="presParOf" srcId="{C0C14E48-09A6-428C-8BF7-9663C719D7D7}" destId="{AC97C79B-610F-4EC9-9ECA-E85B04AACB78}" srcOrd="0" destOrd="0" presId="urn:microsoft.com/office/officeart/2005/8/layout/hierarchy3"/>
    <dgm:cxn modelId="{D1754936-5C4E-4E47-8D9F-74DD3910AE3F}" type="presParOf" srcId="{C0C14E48-09A6-428C-8BF7-9663C719D7D7}" destId="{B947ADC9-ED7E-44B3-969D-160E58D90879}" srcOrd="1" destOrd="0" presId="urn:microsoft.com/office/officeart/2005/8/layout/hierarchy3"/>
    <dgm:cxn modelId="{FD3C8400-CDD8-46F1-A2E6-EB52929C8CAC}" type="presParOf" srcId="{0D31F819-94D2-44CD-A3A9-9FA53FB0DE6B}" destId="{FCAA1E1A-8BCC-4876-868D-5D5FFD691C96}" srcOrd="1" destOrd="0" presId="urn:microsoft.com/office/officeart/2005/8/layout/hierarchy3"/>
    <dgm:cxn modelId="{91B99526-74EF-4C95-AF1E-1672377F3DDF}" type="presParOf" srcId="{2DA3436D-8BC6-47C4-87C4-27CEE87324A7}" destId="{B4555688-9684-430A-9066-3A23B4521E36}" srcOrd="1" destOrd="0" presId="urn:microsoft.com/office/officeart/2005/8/layout/hierarchy3"/>
    <dgm:cxn modelId="{B93629D6-0913-43E6-9409-71F1A6ABCB6D}" type="presParOf" srcId="{B4555688-9684-430A-9066-3A23B4521E36}" destId="{B7C52602-7F43-4FC4-B5EA-47C009A216CF}" srcOrd="0" destOrd="0" presId="urn:microsoft.com/office/officeart/2005/8/layout/hierarchy3"/>
    <dgm:cxn modelId="{B5961246-63EB-495D-A3BD-63183E8B6320}" type="presParOf" srcId="{B7C52602-7F43-4FC4-B5EA-47C009A216CF}" destId="{42A8ACF8-C584-4E56-AB44-88B44E1F6425}" srcOrd="0" destOrd="0" presId="urn:microsoft.com/office/officeart/2005/8/layout/hierarchy3"/>
    <dgm:cxn modelId="{2871D641-7524-4814-92D6-A3CC52438FD5}" type="presParOf" srcId="{B7C52602-7F43-4FC4-B5EA-47C009A216CF}" destId="{C52F46A4-EFDA-4120-80AD-310E2461050E}" srcOrd="1" destOrd="0" presId="urn:microsoft.com/office/officeart/2005/8/layout/hierarchy3"/>
    <dgm:cxn modelId="{C609103E-89BB-40C7-A0D0-FAEA6E040F44}" type="presParOf" srcId="{B4555688-9684-430A-9066-3A23B4521E36}" destId="{0251CB5F-A472-481B-8F8A-F49F6DB64518}" srcOrd="1" destOrd="0" presId="urn:microsoft.com/office/officeart/2005/8/layout/hierarchy3"/>
    <dgm:cxn modelId="{E04AA7F2-B66B-4BC7-B209-14D82CA5D36F}" type="presParOf" srcId="{2DA3436D-8BC6-47C4-87C4-27CEE87324A7}" destId="{73DDFE19-4BE9-4D9F-89D2-6ABB56A8ECF6}" srcOrd="2" destOrd="0" presId="urn:microsoft.com/office/officeart/2005/8/layout/hierarchy3"/>
    <dgm:cxn modelId="{BB2A2939-A492-4995-BEC8-2AF6018A5885}" type="presParOf" srcId="{73DDFE19-4BE9-4D9F-89D2-6ABB56A8ECF6}" destId="{DF07ADF1-B213-4640-9A19-A2AF1AFB9529}" srcOrd="0" destOrd="0" presId="urn:microsoft.com/office/officeart/2005/8/layout/hierarchy3"/>
    <dgm:cxn modelId="{ABD8D439-5BAC-4AA9-B708-79414B004C1A}" type="presParOf" srcId="{DF07ADF1-B213-4640-9A19-A2AF1AFB9529}" destId="{28C971B8-CD92-462C-AB7B-22028056EEC1}" srcOrd="0" destOrd="0" presId="urn:microsoft.com/office/officeart/2005/8/layout/hierarchy3"/>
    <dgm:cxn modelId="{128886BC-AEB7-4EA8-AE1B-C280137F92B7}" type="presParOf" srcId="{DF07ADF1-B213-4640-9A19-A2AF1AFB9529}" destId="{44855DE1-1DFA-4349-BCA3-1C1E69621019}" srcOrd="1" destOrd="0" presId="urn:microsoft.com/office/officeart/2005/8/layout/hierarchy3"/>
    <dgm:cxn modelId="{3CB2F098-6472-4FDF-B5D7-F1CA04D7CC6A}" type="presParOf" srcId="{73DDFE19-4BE9-4D9F-89D2-6ABB56A8ECF6}" destId="{06368FB2-6F8B-4BCC-95B4-FD74BFFBD960}" srcOrd="1" destOrd="0" presId="urn:microsoft.com/office/officeart/2005/8/layout/hierarchy3"/>
    <dgm:cxn modelId="{F12E9464-0471-40D7-9A84-BBF795CF5FE4}" type="presParOf" srcId="{2DA3436D-8BC6-47C4-87C4-27CEE87324A7}" destId="{157E12A6-0616-448B-AF99-064C317324E3}" srcOrd="3" destOrd="0" presId="urn:microsoft.com/office/officeart/2005/8/layout/hierarchy3"/>
    <dgm:cxn modelId="{F96501D7-791B-4EFB-B7ED-56540A1319EE}" type="presParOf" srcId="{157E12A6-0616-448B-AF99-064C317324E3}" destId="{C0A022A2-D6C7-4B08-AAED-660EC2B03BA7}" srcOrd="0" destOrd="0" presId="urn:microsoft.com/office/officeart/2005/8/layout/hierarchy3"/>
    <dgm:cxn modelId="{01415B51-5152-4BA7-8FD8-A4C8FF0E7390}" type="presParOf" srcId="{C0A022A2-D6C7-4B08-AAED-660EC2B03BA7}" destId="{64A39C7E-91C7-43FC-BD31-F16C7468881D}" srcOrd="0" destOrd="0" presId="urn:microsoft.com/office/officeart/2005/8/layout/hierarchy3"/>
    <dgm:cxn modelId="{7424E639-99EE-47F4-9218-929D3BEB411B}" type="presParOf" srcId="{C0A022A2-D6C7-4B08-AAED-660EC2B03BA7}" destId="{534F867F-2463-433A-BC36-CC5AC2C91A95}" srcOrd="1" destOrd="0" presId="urn:microsoft.com/office/officeart/2005/8/layout/hierarchy3"/>
    <dgm:cxn modelId="{0A6BEAC4-4243-438F-9133-78C9E2BB872D}" type="presParOf" srcId="{157E12A6-0616-448B-AF99-064C317324E3}" destId="{C6B53E14-9C93-4449-A7CF-69A7BE66F7D9}" srcOrd="1" destOrd="0" presId="urn:microsoft.com/office/officeart/2005/8/layout/hierarchy3"/>
    <dgm:cxn modelId="{B42DB4AE-484C-475F-AD05-D040A660C490}" type="presParOf" srcId="{2DA3436D-8BC6-47C4-87C4-27CEE87324A7}" destId="{A60558BF-D8BE-46BB-86F1-A282B5BFC089}" srcOrd="4" destOrd="0" presId="urn:microsoft.com/office/officeart/2005/8/layout/hierarchy3"/>
    <dgm:cxn modelId="{AF45A36F-869D-48B7-AB6D-AC8B24AF8A86}" type="presParOf" srcId="{A60558BF-D8BE-46BB-86F1-A282B5BFC089}" destId="{DF9DE2C2-EECF-4FEF-BCBF-D33D7EE8D0BC}" srcOrd="0" destOrd="0" presId="urn:microsoft.com/office/officeart/2005/8/layout/hierarchy3"/>
    <dgm:cxn modelId="{86A0128F-FF1E-46C1-B1CF-10F3FF941633}" type="presParOf" srcId="{DF9DE2C2-EECF-4FEF-BCBF-D33D7EE8D0BC}" destId="{BD25A2AE-C014-4B76-9257-A3CD4E5E16FA}" srcOrd="0" destOrd="0" presId="urn:microsoft.com/office/officeart/2005/8/layout/hierarchy3"/>
    <dgm:cxn modelId="{FE2F5F4B-6D28-44D3-B464-BB3A57E0BBEB}" type="presParOf" srcId="{DF9DE2C2-EECF-4FEF-BCBF-D33D7EE8D0BC}" destId="{794368D8-70F7-40C0-91E7-DA11C575D3A7}" srcOrd="1" destOrd="0" presId="urn:microsoft.com/office/officeart/2005/8/layout/hierarchy3"/>
    <dgm:cxn modelId="{F2560DD2-7C6D-4A55-AE6F-D32E14387871}" type="presParOf" srcId="{A60558BF-D8BE-46BB-86F1-A282B5BFC089}" destId="{D451E9A3-E79A-4895-B2B6-E6F0F4C3838B}"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449C500-FA8A-4222-A210-F662CCFBD078}" type="doc">
      <dgm:prSet loTypeId="urn:microsoft.com/office/officeart/2005/8/layout/hierarchy1" loCatId="Inbox" qsTypeId="urn:microsoft.com/office/officeart/2005/8/quickstyle/simple4" qsCatId="simple" csTypeId="urn:microsoft.com/office/officeart/2005/8/colors/colorful1" csCatId="colorful"/>
      <dgm:spPr/>
      <dgm:t>
        <a:bodyPr/>
        <a:lstStyle/>
        <a:p>
          <a:endParaRPr lang="en-US"/>
        </a:p>
      </dgm:t>
    </dgm:pt>
    <dgm:pt modelId="{219299EB-CF04-4119-921C-B812272ADB23}">
      <dgm:prSet/>
      <dgm:spPr/>
      <dgm:t>
        <a:bodyPr/>
        <a:lstStyle/>
        <a:p>
          <a:r>
            <a:rPr lang="en-US"/>
            <a:t>Patient denies any pain Says "I'm alright thanks“</a:t>
          </a:r>
        </a:p>
      </dgm:t>
    </dgm:pt>
    <dgm:pt modelId="{34983822-FA72-4546-B42D-AEFD4F8A7BEE}" type="parTrans" cxnId="{74A5FCBB-2F00-4F70-B103-88D02CCA0D7D}">
      <dgm:prSet/>
      <dgm:spPr/>
      <dgm:t>
        <a:bodyPr/>
        <a:lstStyle/>
        <a:p>
          <a:endParaRPr lang="en-US"/>
        </a:p>
      </dgm:t>
    </dgm:pt>
    <dgm:pt modelId="{2CAAF4F3-89FE-41ED-B825-9FB4A7F972CC}" type="sibTrans" cxnId="{74A5FCBB-2F00-4F70-B103-88D02CCA0D7D}">
      <dgm:prSet/>
      <dgm:spPr/>
      <dgm:t>
        <a:bodyPr/>
        <a:lstStyle/>
        <a:p>
          <a:endParaRPr lang="en-US"/>
        </a:p>
      </dgm:t>
    </dgm:pt>
    <dgm:pt modelId="{EED5013F-34EF-46DE-86E5-6811B236EF07}">
      <dgm:prSet/>
      <dgm:spPr/>
      <dgm:t>
        <a:bodyPr/>
        <a:lstStyle/>
        <a:p>
          <a:r>
            <a:rPr lang="en-US"/>
            <a:t>Seems to be non-verbal (answered only one or two questions with a one syllable whisper).</a:t>
          </a:r>
        </a:p>
      </dgm:t>
    </dgm:pt>
    <dgm:pt modelId="{1734AD62-403D-49D9-81D6-589A0AD96EEE}" type="parTrans" cxnId="{54EA3C04-4596-469D-9328-3F657FEEBE13}">
      <dgm:prSet/>
      <dgm:spPr/>
      <dgm:t>
        <a:bodyPr/>
        <a:lstStyle/>
        <a:p>
          <a:endParaRPr lang="en-US"/>
        </a:p>
      </dgm:t>
    </dgm:pt>
    <dgm:pt modelId="{9F5EAE1F-29B0-44D9-89E6-61A4DBD41F47}" type="sibTrans" cxnId="{54EA3C04-4596-469D-9328-3F657FEEBE13}">
      <dgm:prSet/>
      <dgm:spPr/>
      <dgm:t>
        <a:bodyPr/>
        <a:lstStyle/>
        <a:p>
          <a:endParaRPr lang="en-US"/>
        </a:p>
      </dgm:t>
    </dgm:pt>
    <dgm:pt modelId="{6DAEE306-46BA-452C-81AB-1E3F7FC903F8}">
      <dgm:prSet/>
      <dgm:spPr/>
      <dgm:t>
        <a:bodyPr/>
        <a:lstStyle/>
        <a:p>
          <a:r>
            <a:rPr lang="en-US"/>
            <a:t>Non mobile and completely dependent on Son </a:t>
          </a:r>
        </a:p>
      </dgm:t>
    </dgm:pt>
    <dgm:pt modelId="{982FF0D3-6481-47FD-9878-07E45B40D8AF}" type="parTrans" cxnId="{22977E4A-8531-4D4B-A0DE-BDA7489F041F}">
      <dgm:prSet/>
      <dgm:spPr/>
      <dgm:t>
        <a:bodyPr/>
        <a:lstStyle/>
        <a:p>
          <a:endParaRPr lang="en-US"/>
        </a:p>
      </dgm:t>
    </dgm:pt>
    <dgm:pt modelId="{8986500C-D03C-4CB9-9BDE-176A9B51759D}" type="sibTrans" cxnId="{22977E4A-8531-4D4B-A0DE-BDA7489F041F}">
      <dgm:prSet/>
      <dgm:spPr/>
      <dgm:t>
        <a:bodyPr/>
        <a:lstStyle/>
        <a:p>
          <a:endParaRPr lang="en-US"/>
        </a:p>
      </dgm:t>
    </dgm:pt>
    <dgm:pt modelId="{F52DE5A0-C26E-462F-8C98-93FE67401A6E}">
      <dgm:prSet/>
      <dgm:spPr/>
      <dgm:t>
        <a:bodyPr/>
        <a:lstStyle/>
        <a:p>
          <a:r>
            <a:rPr lang="en-US"/>
            <a:t>Isolated </a:t>
          </a:r>
        </a:p>
      </dgm:t>
    </dgm:pt>
    <dgm:pt modelId="{CAB385E0-DE02-4C6C-A171-5C5B7CCFAC5B}" type="parTrans" cxnId="{24F77314-A24C-455A-BB6E-BA935D29BA68}">
      <dgm:prSet/>
      <dgm:spPr/>
      <dgm:t>
        <a:bodyPr/>
        <a:lstStyle/>
        <a:p>
          <a:endParaRPr lang="en-US"/>
        </a:p>
      </dgm:t>
    </dgm:pt>
    <dgm:pt modelId="{3A6CFD60-35EA-4B9B-A547-FBBD930D4D24}" type="sibTrans" cxnId="{24F77314-A24C-455A-BB6E-BA935D29BA68}">
      <dgm:prSet/>
      <dgm:spPr/>
      <dgm:t>
        <a:bodyPr/>
        <a:lstStyle/>
        <a:p>
          <a:endParaRPr lang="en-US"/>
        </a:p>
      </dgm:t>
    </dgm:pt>
    <dgm:pt modelId="{8393EAD5-3432-4F29-A6B0-BB94D35B991B}" type="pres">
      <dgm:prSet presAssocID="{5449C500-FA8A-4222-A210-F662CCFBD078}" presName="hierChild1" presStyleCnt="0">
        <dgm:presLayoutVars>
          <dgm:chPref val="1"/>
          <dgm:dir/>
          <dgm:animOne val="branch"/>
          <dgm:animLvl val="lvl"/>
          <dgm:resizeHandles/>
        </dgm:presLayoutVars>
      </dgm:prSet>
      <dgm:spPr/>
    </dgm:pt>
    <dgm:pt modelId="{0C013DD9-3229-4D16-9E19-B11B8E4EFF29}" type="pres">
      <dgm:prSet presAssocID="{219299EB-CF04-4119-921C-B812272ADB23}" presName="hierRoot1" presStyleCnt="0"/>
      <dgm:spPr/>
    </dgm:pt>
    <dgm:pt modelId="{D4977E12-16BD-4603-9D44-BBD39B2EF3FD}" type="pres">
      <dgm:prSet presAssocID="{219299EB-CF04-4119-921C-B812272ADB23}" presName="composite" presStyleCnt="0"/>
      <dgm:spPr/>
    </dgm:pt>
    <dgm:pt modelId="{99F2FB8F-5E22-49AB-8865-80CD0EF12964}" type="pres">
      <dgm:prSet presAssocID="{219299EB-CF04-4119-921C-B812272ADB23}" presName="background" presStyleLbl="node0" presStyleIdx="0" presStyleCnt="4"/>
      <dgm:spPr/>
    </dgm:pt>
    <dgm:pt modelId="{F2DDA516-D092-416A-9CFD-2DFACDB4CCEF}" type="pres">
      <dgm:prSet presAssocID="{219299EB-CF04-4119-921C-B812272ADB23}" presName="text" presStyleLbl="fgAcc0" presStyleIdx="0" presStyleCnt="4">
        <dgm:presLayoutVars>
          <dgm:chPref val="3"/>
        </dgm:presLayoutVars>
      </dgm:prSet>
      <dgm:spPr/>
    </dgm:pt>
    <dgm:pt modelId="{ED2D6D3D-DFB2-4F8F-B9E9-1350417FA283}" type="pres">
      <dgm:prSet presAssocID="{219299EB-CF04-4119-921C-B812272ADB23}" presName="hierChild2" presStyleCnt="0"/>
      <dgm:spPr/>
    </dgm:pt>
    <dgm:pt modelId="{8F6E7B77-0308-4D90-B55F-7117AC9EC6BF}" type="pres">
      <dgm:prSet presAssocID="{EED5013F-34EF-46DE-86E5-6811B236EF07}" presName="hierRoot1" presStyleCnt="0"/>
      <dgm:spPr/>
    </dgm:pt>
    <dgm:pt modelId="{E255882B-67C4-4150-94FA-798F832B8119}" type="pres">
      <dgm:prSet presAssocID="{EED5013F-34EF-46DE-86E5-6811B236EF07}" presName="composite" presStyleCnt="0"/>
      <dgm:spPr/>
    </dgm:pt>
    <dgm:pt modelId="{A38F009A-CE4D-482F-9754-BF28BDF0738F}" type="pres">
      <dgm:prSet presAssocID="{EED5013F-34EF-46DE-86E5-6811B236EF07}" presName="background" presStyleLbl="node0" presStyleIdx="1" presStyleCnt="4"/>
      <dgm:spPr/>
    </dgm:pt>
    <dgm:pt modelId="{441584DB-D0BF-49C8-BEAA-4D6B1822E702}" type="pres">
      <dgm:prSet presAssocID="{EED5013F-34EF-46DE-86E5-6811B236EF07}" presName="text" presStyleLbl="fgAcc0" presStyleIdx="1" presStyleCnt="4">
        <dgm:presLayoutVars>
          <dgm:chPref val="3"/>
        </dgm:presLayoutVars>
      </dgm:prSet>
      <dgm:spPr/>
    </dgm:pt>
    <dgm:pt modelId="{A2A0EFFC-2FA1-4426-8379-13EBD6213C83}" type="pres">
      <dgm:prSet presAssocID="{EED5013F-34EF-46DE-86E5-6811B236EF07}" presName="hierChild2" presStyleCnt="0"/>
      <dgm:spPr/>
    </dgm:pt>
    <dgm:pt modelId="{1DC78892-D075-4EB0-A04E-1D215475468D}" type="pres">
      <dgm:prSet presAssocID="{6DAEE306-46BA-452C-81AB-1E3F7FC903F8}" presName="hierRoot1" presStyleCnt="0"/>
      <dgm:spPr/>
    </dgm:pt>
    <dgm:pt modelId="{CCE4E32B-BCCE-4C20-BF94-A986CCB0FDFF}" type="pres">
      <dgm:prSet presAssocID="{6DAEE306-46BA-452C-81AB-1E3F7FC903F8}" presName="composite" presStyleCnt="0"/>
      <dgm:spPr/>
    </dgm:pt>
    <dgm:pt modelId="{A167C47F-26BF-45CD-878A-0130E22D1F35}" type="pres">
      <dgm:prSet presAssocID="{6DAEE306-46BA-452C-81AB-1E3F7FC903F8}" presName="background" presStyleLbl="node0" presStyleIdx="2" presStyleCnt="4"/>
      <dgm:spPr/>
    </dgm:pt>
    <dgm:pt modelId="{FC5F36C7-7DAA-4E29-AABA-299CFEDE8909}" type="pres">
      <dgm:prSet presAssocID="{6DAEE306-46BA-452C-81AB-1E3F7FC903F8}" presName="text" presStyleLbl="fgAcc0" presStyleIdx="2" presStyleCnt="4">
        <dgm:presLayoutVars>
          <dgm:chPref val="3"/>
        </dgm:presLayoutVars>
      </dgm:prSet>
      <dgm:spPr/>
    </dgm:pt>
    <dgm:pt modelId="{62EA3C51-AD21-448C-9AD1-E5FE22FEF48C}" type="pres">
      <dgm:prSet presAssocID="{6DAEE306-46BA-452C-81AB-1E3F7FC903F8}" presName="hierChild2" presStyleCnt="0"/>
      <dgm:spPr/>
    </dgm:pt>
    <dgm:pt modelId="{A3AB43B6-8243-4DF3-B3A5-C67E7D5FCFBF}" type="pres">
      <dgm:prSet presAssocID="{F52DE5A0-C26E-462F-8C98-93FE67401A6E}" presName="hierRoot1" presStyleCnt="0"/>
      <dgm:spPr/>
    </dgm:pt>
    <dgm:pt modelId="{7B763B54-563A-4D33-939E-505D59AD6BAB}" type="pres">
      <dgm:prSet presAssocID="{F52DE5A0-C26E-462F-8C98-93FE67401A6E}" presName="composite" presStyleCnt="0"/>
      <dgm:spPr/>
    </dgm:pt>
    <dgm:pt modelId="{433E8999-EAB9-4163-B6A9-CA8706F0290B}" type="pres">
      <dgm:prSet presAssocID="{F52DE5A0-C26E-462F-8C98-93FE67401A6E}" presName="background" presStyleLbl="node0" presStyleIdx="3" presStyleCnt="4"/>
      <dgm:spPr/>
    </dgm:pt>
    <dgm:pt modelId="{DA9EDB06-E91C-45A2-B697-AEE89803BFB1}" type="pres">
      <dgm:prSet presAssocID="{F52DE5A0-C26E-462F-8C98-93FE67401A6E}" presName="text" presStyleLbl="fgAcc0" presStyleIdx="3" presStyleCnt="4">
        <dgm:presLayoutVars>
          <dgm:chPref val="3"/>
        </dgm:presLayoutVars>
      </dgm:prSet>
      <dgm:spPr/>
    </dgm:pt>
    <dgm:pt modelId="{73491934-7E5F-470A-9267-834B2E523E92}" type="pres">
      <dgm:prSet presAssocID="{F52DE5A0-C26E-462F-8C98-93FE67401A6E}" presName="hierChild2" presStyleCnt="0"/>
      <dgm:spPr/>
    </dgm:pt>
  </dgm:ptLst>
  <dgm:cxnLst>
    <dgm:cxn modelId="{54EA3C04-4596-469D-9328-3F657FEEBE13}" srcId="{5449C500-FA8A-4222-A210-F662CCFBD078}" destId="{EED5013F-34EF-46DE-86E5-6811B236EF07}" srcOrd="1" destOrd="0" parTransId="{1734AD62-403D-49D9-81D6-589A0AD96EEE}" sibTransId="{9F5EAE1F-29B0-44D9-89E6-61A4DBD41F47}"/>
    <dgm:cxn modelId="{24F77314-A24C-455A-BB6E-BA935D29BA68}" srcId="{5449C500-FA8A-4222-A210-F662CCFBD078}" destId="{F52DE5A0-C26E-462F-8C98-93FE67401A6E}" srcOrd="3" destOrd="0" parTransId="{CAB385E0-DE02-4C6C-A171-5C5B7CCFAC5B}" sibTransId="{3A6CFD60-35EA-4B9B-A547-FBBD930D4D24}"/>
    <dgm:cxn modelId="{EDBBFD19-0D25-4302-81BF-D85A29C7D581}" type="presOf" srcId="{5449C500-FA8A-4222-A210-F662CCFBD078}" destId="{8393EAD5-3432-4F29-A6B0-BB94D35B991B}" srcOrd="0" destOrd="0" presId="urn:microsoft.com/office/officeart/2005/8/layout/hierarchy1"/>
    <dgm:cxn modelId="{1F4B1B1D-8B44-4FDC-A713-90C3D6654E68}" type="presOf" srcId="{219299EB-CF04-4119-921C-B812272ADB23}" destId="{F2DDA516-D092-416A-9CFD-2DFACDB4CCEF}" srcOrd="0" destOrd="0" presId="urn:microsoft.com/office/officeart/2005/8/layout/hierarchy1"/>
    <dgm:cxn modelId="{8DCBC022-D293-4CF9-BC7F-648D98A42FC3}" type="presOf" srcId="{F52DE5A0-C26E-462F-8C98-93FE67401A6E}" destId="{DA9EDB06-E91C-45A2-B697-AEE89803BFB1}" srcOrd="0" destOrd="0" presId="urn:microsoft.com/office/officeart/2005/8/layout/hierarchy1"/>
    <dgm:cxn modelId="{22977E4A-8531-4D4B-A0DE-BDA7489F041F}" srcId="{5449C500-FA8A-4222-A210-F662CCFBD078}" destId="{6DAEE306-46BA-452C-81AB-1E3F7FC903F8}" srcOrd="2" destOrd="0" parTransId="{982FF0D3-6481-47FD-9878-07E45B40D8AF}" sibTransId="{8986500C-D03C-4CB9-9BDE-176A9B51759D}"/>
    <dgm:cxn modelId="{386125B4-9CED-47DB-A8B1-47EBD7298CE0}" type="presOf" srcId="{EED5013F-34EF-46DE-86E5-6811B236EF07}" destId="{441584DB-D0BF-49C8-BEAA-4D6B1822E702}" srcOrd="0" destOrd="0" presId="urn:microsoft.com/office/officeart/2005/8/layout/hierarchy1"/>
    <dgm:cxn modelId="{74A5FCBB-2F00-4F70-B103-88D02CCA0D7D}" srcId="{5449C500-FA8A-4222-A210-F662CCFBD078}" destId="{219299EB-CF04-4119-921C-B812272ADB23}" srcOrd="0" destOrd="0" parTransId="{34983822-FA72-4546-B42D-AEFD4F8A7BEE}" sibTransId="{2CAAF4F3-89FE-41ED-B825-9FB4A7F972CC}"/>
    <dgm:cxn modelId="{5652E7DB-EBA8-4024-86EB-EDFFB1DA556B}" type="presOf" srcId="{6DAEE306-46BA-452C-81AB-1E3F7FC903F8}" destId="{FC5F36C7-7DAA-4E29-AABA-299CFEDE8909}" srcOrd="0" destOrd="0" presId="urn:microsoft.com/office/officeart/2005/8/layout/hierarchy1"/>
    <dgm:cxn modelId="{89FC9800-9DBB-4741-AF00-7922E8742306}" type="presParOf" srcId="{8393EAD5-3432-4F29-A6B0-BB94D35B991B}" destId="{0C013DD9-3229-4D16-9E19-B11B8E4EFF29}" srcOrd="0" destOrd="0" presId="urn:microsoft.com/office/officeart/2005/8/layout/hierarchy1"/>
    <dgm:cxn modelId="{2996CC18-E555-489E-9AAB-07B16858EA45}" type="presParOf" srcId="{0C013DD9-3229-4D16-9E19-B11B8E4EFF29}" destId="{D4977E12-16BD-4603-9D44-BBD39B2EF3FD}" srcOrd="0" destOrd="0" presId="urn:microsoft.com/office/officeart/2005/8/layout/hierarchy1"/>
    <dgm:cxn modelId="{716FDBD5-B54C-428B-8CEC-9ACD78EEC200}" type="presParOf" srcId="{D4977E12-16BD-4603-9D44-BBD39B2EF3FD}" destId="{99F2FB8F-5E22-49AB-8865-80CD0EF12964}" srcOrd="0" destOrd="0" presId="urn:microsoft.com/office/officeart/2005/8/layout/hierarchy1"/>
    <dgm:cxn modelId="{1DCC50E1-FF42-4618-9719-C35484463E25}" type="presParOf" srcId="{D4977E12-16BD-4603-9D44-BBD39B2EF3FD}" destId="{F2DDA516-D092-416A-9CFD-2DFACDB4CCEF}" srcOrd="1" destOrd="0" presId="urn:microsoft.com/office/officeart/2005/8/layout/hierarchy1"/>
    <dgm:cxn modelId="{24F20983-A759-449C-ACEB-9FBF96DF07AF}" type="presParOf" srcId="{0C013DD9-3229-4D16-9E19-B11B8E4EFF29}" destId="{ED2D6D3D-DFB2-4F8F-B9E9-1350417FA283}" srcOrd="1" destOrd="0" presId="urn:microsoft.com/office/officeart/2005/8/layout/hierarchy1"/>
    <dgm:cxn modelId="{52130F3B-A285-42C3-8273-1D1B475F06D8}" type="presParOf" srcId="{8393EAD5-3432-4F29-A6B0-BB94D35B991B}" destId="{8F6E7B77-0308-4D90-B55F-7117AC9EC6BF}" srcOrd="1" destOrd="0" presId="urn:microsoft.com/office/officeart/2005/8/layout/hierarchy1"/>
    <dgm:cxn modelId="{8AFA6D92-3C50-4638-812A-B1729D26866C}" type="presParOf" srcId="{8F6E7B77-0308-4D90-B55F-7117AC9EC6BF}" destId="{E255882B-67C4-4150-94FA-798F832B8119}" srcOrd="0" destOrd="0" presId="urn:microsoft.com/office/officeart/2005/8/layout/hierarchy1"/>
    <dgm:cxn modelId="{C917F7ED-3354-45C6-BD3C-9AB3E6AD7199}" type="presParOf" srcId="{E255882B-67C4-4150-94FA-798F832B8119}" destId="{A38F009A-CE4D-482F-9754-BF28BDF0738F}" srcOrd="0" destOrd="0" presId="urn:microsoft.com/office/officeart/2005/8/layout/hierarchy1"/>
    <dgm:cxn modelId="{DA2EDC74-6F2B-4130-A4F6-CA0683199EF6}" type="presParOf" srcId="{E255882B-67C4-4150-94FA-798F832B8119}" destId="{441584DB-D0BF-49C8-BEAA-4D6B1822E702}" srcOrd="1" destOrd="0" presId="urn:microsoft.com/office/officeart/2005/8/layout/hierarchy1"/>
    <dgm:cxn modelId="{5B8F2A8E-E21F-4646-869B-39E0ECB1F941}" type="presParOf" srcId="{8F6E7B77-0308-4D90-B55F-7117AC9EC6BF}" destId="{A2A0EFFC-2FA1-4426-8379-13EBD6213C83}" srcOrd="1" destOrd="0" presId="urn:microsoft.com/office/officeart/2005/8/layout/hierarchy1"/>
    <dgm:cxn modelId="{188D087D-2A70-4400-B8DB-77971CF94675}" type="presParOf" srcId="{8393EAD5-3432-4F29-A6B0-BB94D35B991B}" destId="{1DC78892-D075-4EB0-A04E-1D215475468D}" srcOrd="2" destOrd="0" presId="urn:microsoft.com/office/officeart/2005/8/layout/hierarchy1"/>
    <dgm:cxn modelId="{63B4FDE0-451C-4498-9DB0-9EF0B792D9D2}" type="presParOf" srcId="{1DC78892-D075-4EB0-A04E-1D215475468D}" destId="{CCE4E32B-BCCE-4C20-BF94-A986CCB0FDFF}" srcOrd="0" destOrd="0" presId="urn:microsoft.com/office/officeart/2005/8/layout/hierarchy1"/>
    <dgm:cxn modelId="{F8370453-FAFD-42D0-BE7D-A49D80071A44}" type="presParOf" srcId="{CCE4E32B-BCCE-4C20-BF94-A986CCB0FDFF}" destId="{A167C47F-26BF-45CD-878A-0130E22D1F35}" srcOrd="0" destOrd="0" presId="urn:microsoft.com/office/officeart/2005/8/layout/hierarchy1"/>
    <dgm:cxn modelId="{2DFB0640-B72B-4B41-B215-E0C82AFA7A46}" type="presParOf" srcId="{CCE4E32B-BCCE-4C20-BF94-A986CCB0FDFF}" destId="{FC5F36C7-7DAA-4E29-AABA-299CFEDE8909}" srcOrd="1" destOrd="0" presId="urn:microsoft.com/office/officeart/2005/8/layout/hierarchy1"/>
    <dgm:cxn modelId="{21D9A2F5-28AF-410B-B989-D0C4F90EBC2D}" type="presParOf" srcId="{1DC78892-D075-4EB0-A04E-1D215475468D}" destId="{62EA3C51-AD21-448C-9AD1-E5FE22FEF48C}" srcOrd="1" destOrd="0" presId="urn:microsoft.com/office/officeart/2005/8/layout/hierarchy1"/>
    <dgm:cxn modelId="{9689A30B-3495-4284-826E-A6A506C9153D}" type="presParOf" srcId="{8393EAD5-3432-4F29-A6B0-BB94D35B991B}" destId="{A3AB43B6-8243-4DF3-B3A5-C67E7D5FCFBF}" srcOrd="3" destOrd="0" presId="urn:microsoft.com/office/officeart/2005/8/layout/hierarchy1"/>
    <dgm:cxn modelId="{EEA4D5E4-27E8-4842-9491-C096602D612A}" type="presParOf" srcId="{A3AB43B6-8243-4DF3-B3A5-C67E7D5FCFBF}" destId="{7B763B54-563A-4D33-939E-505D59AD6BAB}" srcOrd="0" destOrd="0" presId="urn:microsoft.com/office/officeart/2005/8/layout/hierarchy1"/>
    <dgm:cxn modelId="{1A0E3D61-DBDE-400A-BEBB-FB5038A8425E}" type="presParOf" srcId="{7B763B54-563A-4D33-939E-505D59AD6BAB}" destId="{433E8999-EAB9-4163-B6A9-CA8706F0290B}" srcOrd="0" destOrd="0" presId="urn:microsoft.com/office/officeart/2005/8/layout/hierarchy1"/>
    <dgm:cxn modelId="{4557D1EC-DBC0-4B10-9E93-B4A7B33FD951}" type="presParOf" srcId="{7B763B54-563A-4D33-939E-505D59AD6BAB}" destId="{DA9EDB06-E91C-45A2-B697-AEE89803BFB1}" srcOrd="1" destOrd="0" presId="urn:microsoft.com/office/officeart/2005/8/layout/hierarchy1"/>
    <dgm:cxn modelId="{48177521-EF46-437C-912A-4666A5A848F1}" type="presParOf" srcId="{A3AB43B6-8243-4DF3-B3A5-C67E7D5FCFBF}" destId="{73491934-7E5F-470A-9267-834B2E523E92}"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8654FF1-547F-44DC-8E98-E84A767F183B}" type="doc">
      <dgm:prSet loTypeId="urn:microsoft.com/office/officeart/2005/8/layout/vList2" loCatId="Inbox" qsTypeId="urn:microsoft.com/office/officeart/2005/8/quickstyle/simple4" qsCatId="simple" csTypeId="urn:microsoft.com/office/officeart/2005/8/colors/colorful1" csCatId="colorful" phldr="1"/>
      <dgm:spPr/>
      <dgm:t>
        <a:bodyPr/>
        <a:lstStyle/>
        <a:p>
          <a:endParaRPr lang="en-US"/>
        </a:p>
      </dgm:t>
    </dgm:pt>
    <dgm:pt modelId="{D5286182-B81B-4613-9B20-5DF44FBF537E}">
      <dgm:prSet/>
      <dgm:spPr/>
      <dgm:t>
        <a:bodyPr/>
        <a:lstStyle/>
        <a:p>
          <a:r>
            <a:rPr lang="en-AU"/>
            <a:t>Document </a:t>
          </a:r>
          <a:endParaRPr lang="en-US"/>
        </a:p>
      </dgm:t>
    </dgm:pt>
    <dgm:pt modelId="{812D38A0-6611-49C1-9415-45B27C14A8C7}" type="parTrans" cxnId="{2FAC37AE-B977-41F4-8E4A-CE039F8634AF}">
      <dgm:prSet/>
      <dgm:spPr/>
      <dgm:t>
        <a:bodyPr/>
        <a:lstStyle/>
        <a:p>
          <a:endParaRPr lang="en-US"/>
        </a:p>
      </dgm:t>
    </dgm:pt>
    <dgm:pt modelId="{835AA905-2EC4-47E8-9B15-88998F8A2C95}" type="sibTrans" cxnId="{2FAC37AE-B977-41F4-8E4A-CE039F8634AF}">
      <dgm:prSet/>
      <dgm:spPr/>
      <dgm:t>
        <a:bodyPr/>
        <a:lstStyle/>
        <a:p>
          <a:endParaRPr lang="en-US"/>
        </a:p>
      </dgm:t>
    </dgm:pt>
    <dgm:pt modelId="{84CAE5D4-52C3-4B5C-BC46-A67196DB7EF4}">
      <dgm:prSet/>
      <dgm:spPr/>
      <dgm:t>
        <a:bodyPr/>
        <a:lstStyle/>
        <a:p>
          <a:r>
            <a:rPr lang="en-AU" dirty="0"/>
            <a:t>         Document </a:t>
          </a:r>
          <a:endParaRPr lang="en-US" dirty="0"/>
        </a:p>
      </dgm:t>
    </dgm:pt>
    <dgm:pt modelId="{7BA4D4E3-97A2-400D-B847-DE30AC97F5F1}" type="parTrans" cxnId="{85E777DA-175B-4EC6-8E99-4CB2BD5A091B}">
      <dgm:prSet/>
      <dgm:spPr/>
      <dgm:t>
        <a:bodyPr/>
        <a:lstStyle/>
        <a:p>
          <a:endParaRPr lang="en-US"/>
        </a:p>
      </dgm:t>
    </dgm:pt>
    <dgm:pt modelId="{7F4F7664-3FA8-4E64-9270-461B6EC45C64}" type="sibTrans" cxnId="{85E777DA-175B-4EC6-8E99-4CB2BD5A091B}">
      <dgm:prSet/>
      <dgm:spPr/>
      <dgm:t>
        <a:bodyPr/>
        <a:lstStyle/>
        <a:p>
          <a:endParaRPr lang="en-US"/>
        </a:p>
      </dgm:t>
    </dgm:pt>
    <dgm:pt modelId="{B09D5DC0-419D-4E0B-BDD7-F88A3653B4BD}">
      <dgm:prSet/>
      <dgm:spPr/>
      <dgm:t>
        <a:bodyPr/>
        <a:lstStyle/>
        <a:p>
          <a:r>
            <a:rPr lang="en-AU" dirty="0"/>
            <a:t>                and Document ..</a:t>
          </a:r>
          <a:endParaRPr lang="en-US" dirty="0"/>
        </a:p>
      </dgm:t>
    </dgm:pt>
    <dgm:pt modelId="{A2590AB3-E5CF-4A76-9886-C4B222A9F6A4}" type="parTrans" cxnId="{F8408582-78F0-4C81-85B6-2DDBB045442D}">
      <dgm:prSet/>
      <dgm:spPr/>
      <dgm:t>
        <a:bodyPr/>
        <a:lstStyle/>
        <a:p>
          <a:endParaRPr lang="en-US"/>
        </a:p>
      </dgm:t>
    </dgm:pt>
    <dgm:pt modelId="{59CB3CD1-1290-49AA-A304-F0A386B47904}" type="sibTrans" cxnId="{F8408582-78F0-4C81-85B6-2DDBB045442D}">
      <dgm:prSet/>
      <dgm:spPr/>
      <dgm:t>
        <a:bodyPr/>
        <a:lstStyle/>
        <a:p>
          <a:endParaRPr lang="en-US"/>
        </a:p>
      </dgm:t>
    </dgm:pt>
    <dgm:pt modelId="{F41FF05E-CF4F-45BF-9014-DA5804421D47}" type="pres">
      <dgm:prSet presAssocID="{F8654FF1-547F-44DC-8E98-E84A767F183B}" presName="linear" presStyleCnt="0">
        <dgm:presLayoutVars>
          <dgm:animLvl val="lvl"/>
          <dgm:resizeHandles val="exact"/>
        </dgm:presLayoutVars>
      </dgm:prSet>
      <dgm:spPr/>
    </dgm:pt>
    <dgm:pt modelId="{42D3C376-E0FB-40F1-9A9F-1D3AC63BBC4A}" type="pres">
      <dgm:prSet presAssocID="{D5286182-B81B-4613-9B20-5DF44FBF537E}" presName="parentText" presStyleLbl="node1" presStyleIdx="0" presStyleCnt="3">
        <dgm:presLayoutVars>
          <dgm:chMax val="0"/>
          <dgm:bulletEnabled val="1"/>
        </dgm:presLayoutVars>
      </dgm:prSet>
      <dgm:spPr/>
    </dgm:pt>
    <dgm:pt modelId="{666468E7-1F1D-4282-BB50-FC5F906D3EFF}" type="pres">
      <dgm:prSet presAssocID="{835AA905-2EC4-47E8-9B15-88998F8A2C95}" presName="spacer" presStyleCnt="0"/>
      <dgm:spPr/>
    </dgm:pt>
    <dgm:pt modelId="{1370EA2B-0620-4197-B807-EBE9D4AF8F64}" type="pres">
      <dgm:prSet presAssocID="{84CAE5D4-52C3-4B5C-BC46-A67196DB7EF4}" presName="parentText" presStyleLbl="node1" presStyleIdx="1" presStyleCnt="3">
        <dgm:presLayoutVars>
          <dgm:chMax val="0"/>
          <dgm:bulletEnabled val="1"/>
        </dgm:presLayoutVars>
      </dgm:prSet>
      <dgm:spPr/>
    </dgm:pt>
    <dgm:pt modelId="{6174F929-4EDF-4E20-A2BD-69CF15B8AB39}" type="pres">
      <dgm:prSet presAssocID="{7F4F7664-3FA8-4E64-9270-461B6EC45C64}" presName="spacer" presStyleCnt="0"/>
      <dgm:spPr/>
    </dgm:pt>
    <dgm:pt modelId="{98DD2FCB-A975-48F4-8918-903D76BDF3D9}" type="pres">
      <dgm:prSet presAssocID="{B09D5DC0-419D-4E0B-BDD7-F88A3653B4BD}" presName="parentText" presStyleLbl="node1" presStyleIdx="2" presStyleCnt="3">
        <dgm:presLayoutVars>
          <dgm:chMax val="0"/>
          <dgm:bulletEnabled val="1"/>
        </dgm:presLayoutVars>
      </dgm:prSet>
      <dgm:spPr/>
    </dgm:pt>
  </dgm:ptLst>
  <dgm:cxnLst>
    <dgm:cxn modelId="{B7B2A93E-F62E-4F3B-A1B8-C9FD587A073E}" type="presOf" srcId="{84CAE5D4-52C3-4B5C-BC46-A67196DB7EF4}" destId="{1370EA2B-0620-4197-B807-EBE9D4AF8F64}" srcOrd="0" destOrd="0" presId="urn:microsoft.com/office/officeart/2005/8/layout/vList2"/>
    <dgm:cxn modelId="{AC22D75F-4BFC-4251-ADD4-8A169DCA2A38}" type="presOf" srcId="{B09D5DC0-419D-4E0B-BDD7-F88A3653B4BD}" destId="{98DD2FCB-A975-48F4-8918-903D76BDF3D9}" srcOrd="0" destOrd="0" presId="urn:microsoft.com/office/officeart/2005/8/layout/vList2"/>
    <dgm:cxn modelId="{F8408582-78F0-4C81-85B6-2DDBB045442D}" srcId="{F8654FF1-547F-44DC-8E98-E84A767F183B}" destId="{B09D5DC0-419D-4E0B-BDD7-F88A3653B4BD}" srcOrd="2" destOrd="0" parTransId="{A2590AB3-E5CF-4A76-9886-C4B222A9F6A4}" sibTransId="{59CB3CD1-1290-49AA-A304-F0A386B47904}"/>
    <dgm:cxn modelId="{2FAC37AE-B977-41F4-8E4A-CE039F8634AF}" srcId="{F8654FF1-547F-44DC-8E98-E84A767F183B}" destId="{D5286182-B81B-4613-9B20-5DF44FBF537E}" srcOrd="0" destOrd="0" parTransId="{812D38A0-6611-49C1-9415-45B27C14A8C7}" sibTransId="{835AA905-2EC4-47E8-9B15-88998F8A2C95}"/>
    <dgm:cxn modelId="{F33C94D5-B65D-4E01-93EC-9258FC130760}" type="presOf" srcId="{F8654FF1-547F-44DC-8E98-E84A767F183B}" destId="{F41FF05E-CF4F-45BF-9014-DA5804421D47}" srcOrd="0" destOrd="0" presId="urn:microsoft.com/office/officeart/2005/8/layout/vList2"/>
    <dgm:cxn modelId="{448A3CDA-F590-48CE-9DE4-6160BD766694}" type="presOf" srcId="{D5286182-B81B-4613-9B20-5DF44FBF537E}" destId="{42D3C376-E0FB-40F1-9A9F-1D3AC63BBC4A}" srcOrd="0" destOrd="0" presId="urn:microsoft.com/office/officeart/2005/8/layout/vList2"/>
    <dgm:cxn modelId="{85E777DA-175B-4EC6-8E99-4CB2BD5A091B}" srcId="{F8654FF1-547F-44DC-8E98-E84A767F183B}" destId="{84CAE5D4-52C3-4B5C-BC46-A67196DB7EF4}" srcOrd="1" destOrd="0" parTransId="{7BA4D4E3-97A2-400D-B847-DE30AC97F5F1}" sibTransId="{7F4F7664-3FA8-4E64-9270-461B6EC45C64}"/>
    <dgm:cxn modelId="{CF738F05-E216-45BC-B6B6-611C60AC39E3}" type="presParOf" srcId="{F41FF05E-CF4F-45BF-9014-DA5804421D47}" destId="{42D3C376-E0FB-40F1-9A9F-1D3AC63BBC4A}" srcOrd="0" destOrd="0" presId="urn:microsoft.com/office/officeart/2005/8/layout/vList2"/>
    <dgm:cxn modelId="{E8303702-5DBF-4EE6-BD47-04CC177A7755}" type="presParOf" srcId="{F41FF05E-CF4F-45BF-9014-DA5804421D47}" destId="{666468E7-1F1D-4282-BB50-FC5F906D3EFF}" srcOrd="1" destOrd="0" presId="urn:microsoft.com/office/officeart/2005/8/layout/vList2"/>
    <dgm:cxn modelId="{A4E7D7B5-2EEE-4038-9801-82F8003F79B5}" type="presParOf" srcId="{F41FF05E-CF4F-45BF-9014-DA5804421D47}" destId="{1370EA2B-0620-4197-B807-EBE9D4AF8F64}" srcOrd="2" destOrd="0" presId="urn:microsoft.com/office/officeart/2005/8/layout/vList2"/>
    <dgm:cxn modelId="{F0DA1550-AD9B-4AAB-8651-0257B80F419E}" type="presParOf" srcId="{F41FF05E-CF4F-45BF-9014-DA5804421D47}" destId="{6174F929-4EDF-4E20-A2BD-69CF15B8AB39}" srcOrd="3" destOrd="0" presId="urn:microsoft.com/office/officeart/2005/8/layout/vList2"/>
    <dgm:cxn modelId="{22CCDD5B-E864-4352-A8EE-D2917D5ADD31}" type="presParOf" srcId="{F41FF05E-CF4F-45BF-9014-DA5804421D47}" destId="{98DD2FCB-A975-48F4-8918-903D76BDF3D9}"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C332EB-B69A-4F53-81DF-6149C24A501B}">
      <dsp:nvSpPr>
        <dsp:cNvPr id="0" name=""/>
        <dsp:cNvSpPr/>
      </dsp:nvSpPr>
      <dsp:spPr>
        <a:xfrm>
          <a:off x="766821" y="579"/>
          <a:ext cx="3756166" cy="2385165"/>
        </a:xfrm>
        <a:prstGeom prst="roundRect">
          <a:avLst>
            <a:gd name="adj" fmla="val 10000"/>
          </a:avLst>
        </a:prstGeom>
        <a:gradFill rotWithShape="0">
          <a:gsLst>
            <a:gs pos="0">
              <a:schemeClr val="accent1">
                <a:hueOff val="0"/>
                <a:satOff val="0"/>
                <a:lumOff val="0"/>
                <a:alphaOff val="0"/>
                <a:tint val="97000"/>
                <a:satMod val="100000"/>
                <a:lumMod val="102000"/>
              </a:schemeClr>
            </a:gs>
            <a:gs pos="50000">
              <a:schemeClr val="accent1">
                <a:hueOff val="0"/>
                <a:satOff val="0"/>
                <a:lumOff val="0"/>
                <a:alphaOff val="0"/>
                <a:shade val="100000"/>
                <a:satMod val="103000"/>
                <a:lumMod val="100000"/>
              </a:schemeClr>
            </a:gs>
            <a:gs pos="100000">
              <a:schemeClr val="accent1">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230DBEB-79E4-47A1-A87B-14A86A1CB263}">
      <dsp:nvSpPr>
        <dsp:cNvPr id="0" name=""/>
        <dsp:cNvSpPr/>
      </dsp:nvSpPr>
      <dsp:spPr>
        <a:xfrm>
          <a:off x="1184172" y="397063"/>
          <a:ext cx="3756166" cy="2385165"/>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AU" sz="3700" b="1" i="1" kern="1200"/>
            <a:t>What are the issues in this case ?</a:t>
          </a:r>
          <a:endParaRPr lang="en-US" sz="3700" kern="1200"/>
        </a:p>
      </dsp:txBody>
      <dsp:txXfrm>
        <a:off x="1254031" y="466922"/>
        <a:ext cx="3616448" cy="2245447"/>
      </dsp:txXfrm>
    </dsp:sp>
    <dsp:sp modelId="{79ADF6B1-B298-429C-A97B-07F8B8899E71}">
      <dsp:nvSpPr>
        <dsp:cNvPr id="0" name=""/>
        <dsp:cNvSpPr/>
      </dsp:nvSpPr>
      <dsp:spPr>
        <a:xfrm>
          <a:off x="5357690" y="579"/>
          <a:ext cx="3756166" cy="2385165"/>
        </a:xfrm>
        <a:prstGeom prst="roundRect">
          <a:avLst>
            <a:gd name="adj" fmla="val 10000"/>
          </a:avLst>
        </a:prstGeom>
        <a:gradFill rotWithShape="0">
          <a:gsLst>
            <a:gs pos="0">
              <a:schemeClr val="accent1">
                <a:hueOff val="0"/>
                <a:satOff val="0"/>
                <a:lumOff val="0"/>
                <a:alphaOff val="0"/>
                <a:tint val="97000"/>
                <a:satMod val="100000"/>
                <a:lumMod val="102000"/>
              </a:schemeClr>
            </a:gs>
            <a:gs pos="50000">
              <a:schemeClr val="accent1">
                <a:hueOff val="0"/>
                <a:satOff val="0"/>
                <a:lumOff val="0"/>
                <a:alphaOff val="0"/>
                <a:shade val="100000"/>
                <a:satMod val="103000"/>
                <a:lumMod val="100000"/>
              </a:schemeClr>
            </a:gs>
            <a:gs pos="100000">
              <a:schemeClr val="accent1">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7D313618-5484-4BEC-93B5-F9AC98D1AEBC}">
      <dsp:nvSpPr>
        <dsp:cNvPr id="0" name=""/>
        <dsp:cNvSpPr/>
      </dsp:nvSpPr>
      <dsp:spPr>
        <a:xfrm>
          <a:off x="5775042" y="397063"/>
          <a:ext cx="3756166" cy="2385165"/>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AU" sz="3700" b="1" i="1" kern="1200"/>
            <a:t>What further management should we take ?</a:t>
          </a:r>
          <a:endParaRPr lang="en-US" sz="3700" kern="1200"/>
        </a:p>
      </dsp:txBody>
      <dsp:txXfrm>
        <a:off x="5844901" y="466922"/>
        <a:ext cx="3616448" cy="224544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97C79B-610F-4EC9-9ECA-E85B04AACB78}">
      <dsp:nvSpPr>
        <dsp:cNvPr id="0" name=""/>
        <dsp:cNvSpPr/>
      </dsp:nvSpPr>
      <dsp:spPr>
        <a:xfrm>
          <a:off x="5028" y="962738"/>
          <a:ext cx="1714662" cy="857331"/>
        </a:xfrm>
        <a:prstGeom prst="roundRect">
          <a:avLst>
            <a:gd name="adj" fmla="val 10000"/>
          </a:avLst>
        </a:prstGeom>
        <a:gradFill rotWithShape="0">
          <a:gsLst>
            <a:gs pos="0">
              <a:schemeClr val="accent2">
                <a:hueOff val="0"/>
                <a:satOff val="0"/>
                <a:lumOff val="0"/>
                <a:alphaOff val="0"/>
                <a:tint val="97000"/>
                <a:satMod val="100000"/>
                <a:lumMod val="102000"/>
              </a:schemeClr>
            </a:gs>
            <a:gs pos="50000">
              <a:schemeClr val="accent2">
                <a:hueOff val="0"/>
                <a:satOff val="0"/>
                <a:lumOff val="0"/>
                <a:alphaOff val="0"/>
                <a:shade val="100000"/>
                <a:satMod val="103000"/>
                <a:lumMod val="100000"/>
              </a:schemeClr>
            </a:gs>
            <a:gs pos="100000">
              <a:schemeClr val="accent2">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6195" tIns="24130" rIns="36195" bIns="24130" numCol="1" spcCol="1270" anchor="ctr" anchorCtr="0">
          <a:noAutofit/>
        </a:bodyPr>
        <a:lstStyle/>
        <a:p>
          <a:pPr marL="0" lvl="0" indent="0" algn="ctr" defTabSz="844550">
            <a:lnSpc>
              <a:spcPct val="90000"/>
            </a:lnSpc>
            <a:spcBef>
              <a:spcPct val="0"/>
            </a:spcBef>
            <a:spcAft>
              <a:spcPct val="35000"/>
            </a:spcAft>
            <a:buNone/>
          </a:pPr>
          <a:r>
            <a:rPr lang="en-AU" sz="1900" kern="1200" dirty="0"/>
            <a:t>(Mr Y) current and past presentations.</a:t>
          </a:r>
          <a:endParaRPr lang="en-US" sz="1900" kern="1200" dirty="0"/>
        </a:p>
      </dsp:txBody>
      <dsp:txXfrm>
        <a:off x="30138" y="987848"/>
        <a:ext cx="1664442" cy="807111"/>
      </dsp:txXfrm>
    </dsp:sp>
    <dsp:sp modelId="{42A8ACF8-C584-4E56-AB44-88B44E1F6425}">
      <dsp:nvSpPr>
        <dsp:cNvPr id="0" name=""/>
        <dsp:cNvSpPr/>
      </dsp:nvSpPr>
      <dsp:spPr>
        <a:xfrm>
          <a:off x="2148356" y="962738"/>
          <a:ext cx="1714662" cy="857331"/>
        </a:xfrm>
        <a:prstGeom prst="roundRect">
          <a:avLst>
            <a:gd name="adj" fmla="val 10000"/>
          </a:avLst>
        </a:prstGeom>
        <a:gradFill rotWithShape="0">
          <a:gsLst>
            <a:gs pos="0">
              <a:schemeClr val="accent3">
                <a:hueOff val="0"/>
                <a:satOff val="0"/>
                <a:lumOff val="0"/>
                <a:alphaOff val="0"/>
                <a:tint val="97000"/>
                <a:satMod val="100000"/>
                <a:lumMod val="102000"/>
              </a:schemeClr>
            </a:gs>
            <a:gs pos="50000">
              <a:schemeClr val="accent3">
                <a:hueOff val="0"/>
                <a:satOff val="0"/>
                <a:lumOff val="0"/>
                <a:alphaOff val="0"/>
                <a:shade val="100000"/>
                <a:satMod val="103000"/>
                <a:lumMod val="100000"/>
              </a:schemeClr>
            </a:gs>
            <a:gs pos="100000">
              <a:schemeClr val="accent3">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6195" tIns="24130" rIns="36195" bIns="24130" numCol="1" spcCol="1270" anchor="ctr" anchorCtr="0">
          <a:noAutofit/>
        </a:bodyPr>
        <a:lstStyle/>
        <a:p>
          <a:pPr marL="0" lvl="0" indent="0" algn="ctr" defTabSz="844550">
            <a:lnSpc>
              <a:spcPct val="90000"/>
            </a:lnSpc>
            <a:spcBef>
              <a:spcPct val="0"/>
            </a:spcBef>
            <a:spcAft>
              <a:spcPct val="35000"/>
            </a:spcAft>
            <a:buNone/>
          </a:pPr>
          <a:r>
            <a:rPr lang="en-AU" sz="1900" kern="1200"/>
            <a:t>Key issues</a:t>
          </a:r>
          <a:endParaRPr lang="en-US" sz="1900" kern="1200"/>
        </a:p>
      </dsp:txBody>
      <dsp:txXfrm>
        <a:off x="2173466" y="987848"/>
        <a:ext cx="1664442" cy="807111"/>
      </dsp:txXfrm>
    </dsp:sp>
    <dsp:sp modelId="{28C971B8-CD92-462C-AB7B-22028056EEC1}">
      <dsp:nvSpPr>
        <dsp:cNvPr id="0" name=""/>
        <dsp:cNvSpPr/>
      </dsp:nvSpPr>
      <dsp:spPr>
        <a:xfrm>
          <a:off x="4291683" y="962738"/>
          <a:ext cx="1714662" cy="857331"/>
        </a:xfrm>
        <a:prstGeom prst="roundRect">
          <a:avLst>
            <a:gd name="adj" fmla="val 10000"/>
          </a:avLst>
        </a:prstGeom>
        <a:gradFill rotWithShape="0">
          <a:gsLst>
            <a:gs pos="0">
              <a:schemeClr val="accent4">
                <a:hueOff val="0"/>
                <a:satOff val="0"/>
                <a:lumOff val="0"/>
                <a:alphaOff val="0"/>
                <a:tint val="97000"/>
                <a:satMod val="100000"/>
                <a:lumMod val="102000"/>
              </a:schemeClr>
            </a:gs>
            <a:gs pos="50000">
              <a:schemeClr val="accent4">
                <a:hueOff val="0"/>
                <a:satOff val="0"/>
                <a:lumOff val="0"/>
                <a:alphaOff val="0"/>
                <a:shade val="100000"/>
                <a:satMod val="103000"/>
                <a:lumMod val="100000"/>
              </a:schemeClr>
            </a:gs>
            <a:gs pos="100000">
              <a:schemeClr val="accent4">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6195" tIns="24130" rIns="36195" bIns="24130" numCol="1" spcCol="1270" anchor="ctr" anchorCtr="0">
          <a:noAutofit/>
        </a:bodyPr>
        <a:lstStyle/>
        <a:p>
          <a:pPr marL="0" lvl="0" indent="0" algn="ctr" defTabSz="844550">
            <a:lnSpc>
              <a:spcPct val="90000"/>
            </a:lnSpc>
            <a:spcBef>
              <a:spcPct val="0"/>
            </a:spcBef>
            <a:spcAft>
              <a:spcPct val="35000"/>
            </a:spcAft>
            <a:buNone/>
          </a:pPr>
          <a:r>
            <a:rPr lang="en-AU" sz="1900" kern="1200"/>
            <a:t>The patient </a:t>
          </a:r>
          <a:endParaRPr lang="en-US" sz="1900" kern="1200"/>
        </a:p>
      </dsp:txBody>
      <dsp:txXfrm>
        <a:off x="4316793" y="987848"/>
        <a:ext cx="1664442" cy="807111"/>
      </dsp:txXfrm>
    </dsp:sp>
    <dsp:sp modelId="{64A39C7E-91C7-43FC-BD31-F16C7468881D}">
      <dsp:nvSpPr>
        <dsp:cNvPr id="0" name=""/>
        <dsp:cNvSpPr/>
      </dsp:nvSpPr>
      <dsp:spPr>
        <a:xfrm>
          <a:off x="6435011" y="962738"/>
          <a:ext cx="1714662" cy="857331"/>
        </a:xfrm>
        <a:prstGeom prst="roundRect">
          <a:avLst>
            <a:gd name="adj" fmla="val 10000"/>
          </a:avLst>
        </a:prstGeom>
        <a:gradFill rotWithShape="0">
          <a:gsLst>
            <a:gs pos="0">
              <a:schemeClr val="accent5">
                <a:hueOff val="0"/>
                <a:satOff val="0"/>
                <a:lumOff val="0"/>
                <a:alphaOff val="0"/>
                <a:tint val="97000"/>
                <a:satMod val="100000"/>
                <a:lumMod val="102000"/>
              </a:schemeClr>
            </a:gs>
            <a:gs pos="50000">
              <a:schemeClr val="accent5">
                <a:hueOff val="0"/>
                <a:satOff val="0"/>
                <a:lumOff val="0"/>
                <a:alphaOff val="0"/>
                <a:shade val="100000"/>
                <a:satMod val="103000"/>
                <a:lumMod val="100000"/>
              </a:schemeClr>
            </a:gs>
            <a:gs pos="100000">
              <a:schemeClr val="accent5">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6195" tIns="24130" rIns="36195" bIns="24130" numCol="1" spcCol="1270" anchor="ctr" anchorCtr="0">
          <a:noAutofit/>
        </a:bodyPr>
        <a:lstStyle/>
        <a:p>
          <a:pPr marL="0" lvl="0" indent="0" algn="ctr" defTabSz="844550">
            <a:lnSpc>
              <a:spcPct val="90000"/>
            </a:lnSpc>
            <a:spcBef>
              <a:spcPct val="0"/>
            </a:spcBef>
            <a:spcAft>
              <a:spcPct val="35000"/>
            </a:spcAft>
            <a:buNone/>
          </a:pPr>
          <a:r>
            <a:rPr lang="en-AU" sz="1900" kern="1200" dirty="0"/>
            <a:t>The son </a:t>
          </a:r>
          <a:endParaRPr lang="en-US" sz="1900" kern="1200" dirty="0"/>
        </a:p>
      </dsp:txBody>
      <dsp:txXfrm>
        <a:off x="6460121" y="987848"/>
        <a:ext cx="1664442" cy="807111"/>
      </dsp:txXfrm>
    </dsp:sp>
    <dsp:sp modelId="{BD25A2AE-C014-4B76-9257-A3CD4E5E16FA}">
      <dsp:nvSpPr>
        <dsp:cNvPr id="0" name=""/>
        <dsp:cNvSpPr/>
      </dsp:nvSpPr>
      <dsp:spPr>
        <a:xfrm>
          <a:off x="8578339" y="962738"/>
          <a:ext cx="1714662" cy="857331"/>
        </a:xfrm>
        <a:prstGeom prst="roundRect">
          <a:avLst>
            <a:gd name="adj" fmla="val 10000"/>
          </a:avLst>
        </a:prstGeom>
        <a:gradFill rotWithShape="0">
          <a:gsLst>
            <a:gs pos="0">
              <a:schemeClr val="accent6">
                <a:hueOff val="0"/>
                <a:satOff val="0"/>
                <a:lumOff val="0"/>
                <a:alphaOff val="0"/>
                <a:tint val="97000"/>
                <a:satMod val="100000"/>
                <a:lumMod val="102000"/>
              </a:schemeClr>
            </a:gs>
            <a:gs pos="50000">
              <a:schemeClr val="accent6">
                <a:hueOff val="0"/>
                <a:satOff val="0"/>
                <a:lumOff val="0"/>
                <a:alphaOff val="0"/>
                <a:shade val="100000"/>
                <a:satMod val="103000"/>
                <a:lumMod val="100000"/>
              </a:schemeClr>
            </a:gs>
            <a:gs pos="100000">
              <a:schemeClr val="accent6">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6195" tIns="24130" rIns="36195" bIns="24130" numCol="1" spcCol="1270" anchor="ctr" anchorCtr="0">
          <a:noAutofit/>
        </a:bodyPr>
        <a:lstStyle/>
        <a:p>
          <a:pPr marL="0" lvl="0" indent="0" algn="ctr" defTabSz="844550">
            <a:lnSpc>
              <a:spcPct val="90000"/>
            </a:lnSpc>
            <a:spcBef>
              <a:spcPct val="0"/>
            </a:spcBef>
            <a:spcAft>
              <a:spcPct val="35000"/>
            </a:spcAft>
            <a:buNone/>
          </a:pPr>
          <a:r>
            <a:rPr lang="en-US" sz="1900" kern="1200" dirty="0"/>
            <a:t>GP</a:t>
          </a:r>
        </a:p>
      </dsp:txBody>
      <dsp:txXfrm>
        <a:off x="8603449" y="987848"/>
        <a:ext cx="1664442" cy="80711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F2FB8F-5E22-49AB-8865-80CD0EF12964}">
      <dsp:nvSpPr>
        <dsp:cNvPr id="0" name=""/>
        <dsp:cNvSpPr/>
      </dsp:nvSpPr>
      <dsp:spPr>
        <a:xfrm>
          <a:off x="3017" y="593774"/>
          <a:ext cx="2154138" cy="1367878"/>
        </a:xfrm>
        <a:prstGeom prst="roundRect">
          <a:avLst>
            <a:gd name="adj" fmla="val 10000"/>
          </a:avLst>
        </a:prstGeom>
        <a:gradFill rotWithShape="0">
          <a:gsLst>
            <a:gs pos="0">
              <a:schemeClr val="accent1">
                <a:hueOff val="0"/>
                <a:satOff val="0"/>
                <a:lumOff val="0"/>
                <a:alphaOff val="0"/>
                <a:tint val="97000"/>
                <a:satMod val="100000"/>
                <a:lumMod val="102000"/>
              </a:schemeClr>
            </a:gs>
            <a:gs pos="50000">
              <a:schemeClr val="accent1">
                <a:hueOff val="0"/>
                <a:satOff val="0"/>
                <a:lumOff val="0"/>
                <a:alphaOff val="0"/>
                <a:shade val="100000"/>
                <a:satMod val="103000"/>
                <a:lumMod val="100000"/>
              </a:schemeClr>
            </a:gs>
            <a:gs pos="100000">
              <a:schemeClr val="accent1">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F2DDA516-D092-416A-9CFD-2DFACDB4CCEF}">
      <dsp:nvSpPr>
        <dsp:cNvPr id="0" name=""/>
        <dsp:cNvSpPr/>
      </dsp:nvSpPr>
      <dsp:spPr>
        <a:xfrm>
          <a:off x="242365" y="821155"/>
          <a:ext cx="2154138" cy="1367878"/>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Patient denies any pain Says "I'm alright thanks“</a:t>
          </a:r>
        </a:p>
      </dsp:txBody>
      <dsp:txXfrm>
        <a:off x="282429" y="861219"/>
        <a:ext cx="2074010" cy="1287750"/>
      </dsp:txXfrm>
    </dsp:sp>
    <dsp:sp modelId="{A38F009A-CE4D-482F-9754-BF28BDF0738F}">
      <dsp:nvSpPr>
        <dsp:cNvPr id="0" name=""/>
        <dsp:cNvSpPr/>
      </dsp:nvSpPr>
      <dsp:spPr>
        <a:xfrm>
          <a:off x="2635853" y="593774"/>
          <a:ext cx="2154138" cy="1367878"/>
        </a:xfrm>
        <a:prstGeom prst="roundRect">
          <a:avLst>
            <a:gd name="adj" fmla="val 10000"/>
          </a:avLst>
        </a:prstGeom>
        <a:gradFill rotWithShape="0">
          <a:gsLst>
            <a:gs pos="0">
              <a:schemeClr val="accent1">
                <a:hueOff val="0"/>
                <a:satOff val="0"/>
                <a:lumOff val="0"/>
                <a:alphaOff val="0"/>
                <a:tint val="97000"/>
                <a:satMod val="100000"/>
                <a:lumMod val="102000"/>
              </a:schemeClr>
            </a:gs>
            <a:gs pos="50000">
              <a:schemeClr val="accent1">
                <a:hueOff val="0"/>
                <a:satOff val="0"/>
                <a:lumOff val="0"/>
                <a:alphaOff val="0"/>
                <a:shade val="100000"/>
                <a:satMod val="103000"/>
                <a:lumMod val="100000"/>
              </a:schemeClr>
            </a:gs>
            <a:gs pos="100000">
              <a:schemeClr val="accent1">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441584DB-D0BF-49C8-BEAA-4D6B1822E702}">
      <dsp:nvSpPr>
        <dsp:cNvPr id="0" name=""/>
        <dsp:cNvSpPr/>
      </dsp:nvSpPr>
      <dsp:spPr>
        <a:xfrm>
          <a:off x="2875201" y="821155"/>
          <a:ext cx="2154138" cy="1367878"/>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Seems to be non-verbal (answered only one or two questions with a one syllable whisper).</a:t>
          </a:r>
        </a:p>
      </dsp:txBody>
      <dsp:txXfrm>
        <a:off x="2915265" y="861219"/>
        <a:ext cx="2074010" cy="1287750"/>
      </dsp:txXfrm>
    </dsp:sp>
    <dsp:sp modelId="{A167C47F-26BF-45CD-878A-0130E22D1F35}">
      <dsp:nvSpPr>
        <dsp:cNvPr id="0" name=""/>
        <dsp:cNvSpPr/>
      </dsp:nvSpPr>
      <dsp:spPr>
        <a:xfrm>
          <a:off x="5268689" y="593774"/>
          <a:ext cx="2154138" cy="1367878"/>
        </a:xfrm>
        <a:prstGeom prst="roundRect">
          <a:avLst>
            <a:gd name="adj" fmla="val 10000"/>
          </a:avLst>
        </a:prstGeom>
        <a:gradFill rotWithShape="0">
          <a:gsLst>
            <a:gs pos="0">
              <a:schemeClr val="accent1">
                <a:hueOff val="0"/>
                <a:satOff val="0"/>
                <a:lumOff val="0"/>
                <a:alphaOff val="0"/>
                <a:tint val="97000"/>
                <a:satMod val="100000"/>
                <a:lumMod val="102000"/>
              </a:schemeClr>
            </a:gs>
            <a:gs pos="50000">
              <a:schemeClr val="accent1">
                <a:hueOff val="0"/>
                <a:satOff val="0"/>
                <a:lumOff val="0"/>
                <a:alphaOff val="0"/>
                <a:shade val="100000"/>
                <a:satMod val="103000"/>
                <a:lumMod val="100000"/>
              </a:schemeClr>
            </a:gs>
            <a:gs pos="100000">
              <a:schemeClr val="accent1">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FC5F36C7-7DAA-4E29-AABA-299CFEDE8909}">
      <dsp:nvSpPr>
        <dsp:cNvPr id="0" name=""/>
        <dsp:cNvSpPr/>
      </dsp:nvSpPr>
      <dsp:spPr>
        <a:xfrm>
          <a:off x="5508038" y="821155"/>
          <a:ext cx="2154138" cy="1367878"/>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Non mobile and completely dependent on Son </a:t>
          </a:r>
        </a:p>
      </dsp:txBody>
      <dsp:txXfrm>
        <a:off x="5548102" y="861219"/>
        <a:ext cx="2074010" cy="1287750"/>
      </dsp:txXfrm>
    </dsp:sp>
    <dsp:sp modelId="{433E8999-EAB9-4163-B6A9-CA8706F0290B}">
      <dsp:nvSpPr>
        <dsp:cNvPr id="0" name=""/>
        <dsp:cNvSpPr/>
      </dsp:nvSpPr>
      <dsp:spPr>
        <a:xfrm>
          <a:off x="7901525" y="593774"/>
          <a:ext cx="2154138" cy="1367878"/>
        </a:xfrm>
        <a:prstGeom prst="roundRect">
          <a:avLst>
            <a:gd name="adj" fmla="val 10000"/>
          </a:avLst>
        </a:prstGeom>
        <a:gradFill rotWithShape="0">
          <a:gsLst>
            <a:gs pos="0">
              <a:schemeClr val="accent1">
                <a:hueOff val="0"/>
                <a:satOff val="0"/>
                <a:lumOff val="0"/>
                <a:alphaOff val="0"/>
                <a:tint val="97000"/>
                <a:satMod val="100000"/>
                <a:lumMod val="102000"/>
              </a:schemeClr>
            </a:gs>
            <a:gs pos="50000">
              <a:schemeClr val="accent1">
                <a:hueOff val="0"/>
                <a:satOff val="0"/>
                <a:lumOff val="0"/>
                <a:alphaOff val="0"/>
                <a:shade val="100000"/>
                <a:satMod val="103000"/>
                <a:lumMod val="100000"/>
              </a:schemeClr>
            </a:gs>
            <a:gs pos="100000">
              <a:schemeClr val="accent1">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DA9EDB06-E91C-45A2-B697-AEE89803BFB1}">
      <dsp:nvSpPr>
        <dsp:cNvPr id="0" name=""/>
        <dsp:cNvSpPr/>
      </dsp:nvSpPr>
      <dsp:spPr>
        <a:xfrm>
          <a:off x="8140874" y="821155"/>
          <a:ext cx="2154138" cy="1367878"/>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Isolated </a:t>
          </a:r>
        </a:p>
      </dsp:txBody>
      <dsp:txXfrm>
        <a:off x="8180938" y="861219"/>
        <a:ext cx="2074010" cy="128775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D3C376-E0FB-40F1-9A9F-1D3AC63BBC4A}">
      <dsp:nvSpPr>
        <dsp:cNvPr id="0" name=""/>
        <dsp:cNvSpPr/>
      </dsp:nvSpPr>
      <dsp:spPr>
        <a:xfrm>
          <a:off x="0" y="24123"/>
          <a:ext cx="10298030" cy="842400"/>
        </a:xfrm>
        <a:prstGeom prst="roundRect">
          <a:avLst/>
        </a:prstGeom>
        <a:gradFill rotWithShape="0">
          <a:gsLst>
            <a:gs pos="0">
              <a:schemeClr val="accent2">
                <a:hueOff val="0"/>
                <a:satOff val="0"/>
                <a:lumOff val="0"/>
                <a:alphaOff val="0"/>
                <a:tint val="97000"/>
                <a:satMod val="100000"/>
                <a:lumMod val="102000"/>
              </a:schemeClr>
            </a:gs>
            <a:gs pos="50000">
              <a:schemeClr val="accent2">
                <a:hueOff val="0"/>
                <a:satOff val="0"/>
                <a:lumOff val="0"/>
                <a:alphaOff val="0"/>
                <a:shade val="100000"/>
                <a:satMod val="103000"/>
                <a:lumMod val="100000"/>
              </a:schemeClr>
            </a:gs>
            <a:gs pos="100000">
              <a:schemeClr val="accent2">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AU" sz="3600" kern="1200"/>
            <a:t>Document </a:t>
          </a:r>
          <a:endParaRPr lang="en-US" sz="3600" kern="1200"/>
        </a:p>
      </dsp:txBody>
      <dsp:txXfrm>
        <a:off x="41123" y="65246"/>
        <a:ext cx="10215784" cy="760154"/>
      </dsp:txXfrm>
    </dsp:sp>
    <dsp:sp modelId="{1370EA2B-0620-4197-B807-EBE9D4AF8F64}">
      <dsp:nvSpPr>
        <dsp:cNvPr id="0" name=""/>
        <dsp:cNvSpPr/>
      </dsp:nvSpPr>
      <dsp:spPr>
        <a:xfrm>
          <a:off x="0" y="970203"/>
          <a:ext cx="10298030" cy="842400"/>
        </a:xfrm>
        <a:prstGeom prst="roundRect">
          <a:avLst/>
        </a:prstGeom>
        <a:gradFill rotWithShape="0">
          <a:gsLst>
            <a:gs pos="0">
              <a:schemeClr val="accent3">
                <a:hueOff val="0"/>
                <a:satOff val="0"/>
                <a:lumOff val="0"/>
                <a:alphaOff val="0"/>
                <a:tint val="97000"/>
                <a:satMod val="100000"/>
                <a:lumMod val="102000"/>
              </a:schemeClr>
            </a:gs>
            <a:gs pos="50000">
              <a:schemeClr val="accent3">
                <a:hueOff val="0"/>
                <a:satOff val="0"/>
                <a:lumOff val="0"/>
                <a:alphaOff val="0"/>
                <a:shade val="100000"/>
                <a:satMod val="103000"/>
                <a:lumMod val="100000"/>
              </a:schemeClr>
            </a:gs>
            <a:gs pos="100000">
              <a:schemeClr val="accent3">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AU" sz="3600" kern="1200" dirty="0"/>
            <a:t>         Document </a:t>
          </a:r>
          <a:endParaRPr lang="en-US" sz="3600" kern="1200" dirty="0"/>
        </a:p>
      </dsp:txBody>
      <dsp:txXfrm>
        <a:off x="41123" y="1011326"/>
        <a:ext cx="10215784" cy="760154"/>
      </dsp:txXfrm>
    </dsp:sp>
    <dsp:sp modelId="{98DD2FCB-A975-48F4-8918-903D76BDF3D9}">
      <dsp:nvSpPr>
        <dsp:cNvPr id="0" name=""/>
        <dsp:cNvSpPr/>
      </dsp:nvSpPr>
      <dsp:spPr>
        <a:xfrm>
          <a:off x="0" y="1916284"/>
          <a:ext cx="10298030" cy="842400"/>
        </a:xfrm>
        <a:prstGeom prst="roundRect">
          <a:avLst/>
        </a:prstGeom>
        <a:gradFill rotWithShape="0">
          <a:gsLst>
            <a:gs pos="0">
              <a:schemeClr val="accent4">
                <a:hueOff val="0"/>
                <a:satOff val="0"/>
                <a:lumOff val="0"/>
                <a:alphaOff val="0"/>
                <a:tint val="97000"/>
                <a:satMod val="100000"/>
                <a:lumMod val="102000"/>
              </a:schemeClr>
            </a:gs>
            <a:gs pos="50000">
              <a:schemeClr val="accent4">
                <a:hueOff val="0"/>
                <a:satOff val="0"/>
                <a:lumOff val="0"/>
                <a:alphaOff val="0"/>
                <a:shade val="100000"/>
                <a:satMod val="103000"/>
                <a:lumMod val="100000"/>
              </a:schemeClr>
            </a:gs>
            <a:gs pos="100000">
              <a:schemeClr val="accent4">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AU" sz="3600" kern="1200" dirty="0"/>
            <a:t>                and Document ..</a:t>
          </a:r>
          <a:endParaRPr lang="en-US" sz="3600" kern="1200" dirty="0"/>
        </a:p>
      </dsp:txBody>
      <dsp:txXfrm>
        <a:off x="41123" y="1957407"/>
        <a:ext cx="10215784" cy="76015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1"/>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6"/>
          <p:cNvSpPr>
            <a:spLocks noGrp="1"/>
          </p:cNvSpPr>
          <p:nvPr>
            <p:ph type="dt" sz="half" idx="10"/>
          </p:nvPr>
        </p:nvSpPr>
        <p:spPr/>
        <p:txBody>
          <a:bodyPr/>
          <a:lstStyle>
            <a:lvl1pPr>
              <a:defRPr/>
            </a:lvl1pPr>
          </a:lstStyle>
          <a:p>
            <a:pPr>
              <a:defRPr/>
            </a:pPr>
            <a:fld id="{50EE8CAF-E16D-4089-B825-A802F65D49ED}" type="datetimeFigureOut">
              <a:rPr lang="en-US"/>
              <a:pPr>
                <a:defRPr/>
              </a:pPr>
              <a:t>10/26/2017</a:t>
            </a:fld>
            <a:endParaRPr lang="en-US"/>
          </a:p>
        </p:txBody>
      </p:sp>
      <p:sp>
        <p:nvSpPr>
          <p:cNvPr id="5" name="Footer Placeholder 7"/>
          <p:cNvSpPr>
            <a:spLocks noGrp="1"/>
          </p:cNvSpPr>
          <p:nvPr>
            <p:ph type="ftr" sz="quarter" idx="11"/>
          </p:nvPr>
        </p:nvSpPr>
        <p:spPr/>
        <p:txBody>
          <a:bodyPr/>
          <a:lstStyle>
            <a:lvl1pPr>
              <a:defRPr/>
            </a:lvl1pPr>
          </a:lstStyle>
          <a:p>
            <a:pPr>
              <a:defRPr/>
            </a:pPr>
            <a:endParaRPr lang="en-US"/>
          </a:p>
        </p:txBody>
      </p:sp>
      <p:sp>
        <p:nvSpPr>
          <p:cNvPr id="6" name="Slide Number Placeholder 8"/>
          <p:cNvSpPr>
            <a:spLocks noGrp="1"/>
          </p:cNvSpPr>
          <p:nvPr>
            <p:ph type="sldNum" sz="quarter" idx="12"/>
          </p:nvPr>
        </p:nvSpPr>
        <p:spPr/>
        <p:txBody>
          <a:bodyPr/>
          <a:lstStyle>
            <a:lvl1pPr>
              <a:defRPr/>
            </a:lvl1pPr>
          </a:lstStyle>
          <a:p>
            <a:pPr>
              <a:defRPr/>
            </a:pPr>
            <a:fld id="{9D1FEC31-D276-49EC-B91C-BA7D93701BC3}"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FBF2D277-0C36-4EE4-A5AE-1469D5825458}" type="datetimeFigureOut">
              <a:rPr lang="en-US"/>
              <a:pPr>
                <a:defRPr/>
              </a:pPr>
              <a:t>10/26/2017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40DA931-91C1-445C-99C2-AAF3FA4F617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A0F9B042-4056-48AA-84D7-2295D6839C53}" type="datetimeFigureOut">
              <a:rPr lang="en-US"/>
              <a:pPr>
                <a:defRPr/>
              </a:pPr>
              <a:t>10/26/2017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7370BD8-5EE2-446C-81BF-A5B5E25CBE9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C04CF8CD-8149-46D8-9AF7-2D7C27888FF7}" type="datetimeFigureOut">
              <a:rPr lang="en-US"/>
              <a:pPr>
                <a:defRPr/>
              </a:pPr>
              <a:t>10/26/2017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551BF7B-472C-408D-9D24-983107D2010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1"/>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6"/>
          <p:cNvSpPr>
            <a:spLocks noGrp="1"/>
          </p:cNvSpPr>
          <p:nvPr>
            <p:ph type="dt" sz="half" idx="10"/>
          </p:nvPr>
        </p:nvSpPr>
        <p:spPr/>
        <p:txBody>
          <a:bodyPr/>
          <a:lstStyle>
            <a:lvl1pPr>
              <a:defRPr/>
            </a:lvl1pPr>
          </a:lstStyle>
          <a:p>
            <a:pPr>
              <a:defRPr/>
            </a:pPr>
            <a:fld id="{6D1BA924-B9AA-4F1D-8342-6250AA7C5948}" type="datetimeFigureOut">
              <a:rPr lang="en-US"/>
              <a:pPr>
                <a:defRPr/>
              </a:pPr>
              <a:t>10/26/2017</a:t>
            </a:fld>
            <a:endParaRPr lang="en-US"/>
          </a:p>
        </p:txBody>
      </p:sp>
      <p:sp>
        <p:nvSpPr>
          <p:cNvPr id="5" name="Footer Placeholder 7"/>
          <p:cNvSpPr>
            <a:spLocks noGrp="1"/>
          </p:cNvSpPr>
          <p:nvPr>
            <p:ph type="ftr" sz="quarter" idx="11"/>
          </p:nvPr>
        </p:nvSpPr>
        <p:spPr/>
        <p:txBody>
          <a:bodyPr/>
          <a:lstStyle>
            <a:lvl1pPr>
              <a:defRPr/>
            </a:lvl1pPr>
          </a:lstStyle>
          <a:p>
            <a:pPr>
              <a:defRPr/>
            </a:pPr>
            <a:endParaRPr lang="en-US"/>
          </a:p>
        </p:txBody>
      </p:sp>
      <p:sp>
        <p:nvSpPr>
          <p:cNvPr id="6" name="Slide Number Placeholder 8"/>
          <p:cNvSpPr>
            <a:spLocks noGrp="1"/>
          </p:cNvSpPr>
          <p:nvPr>
            <p:ph type="sldNum" sz="quarter" idx="12"/>
          </p:nvPr>
        </p:nvSpPr>
        <p:spPr/>
        <p:txBody>
          <a:bodyPr/>
          <a:lstStyle>
            <a:lvl1pPr>
              <a:defRPr/>
            </a:lvl1pPr>
          </a:lstStyle>
          <a:p>
            <a:pPr>
              <a:defRPr/>
            </a:pPr>
            <a:fld id="{A1283327-0D98-494F-BB69-D738A14B0E12}"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6D8BF5E1-C0E8-4794-AEDF-3D2D9918B814}" type="datetimeFigureOut">
              <a:rPr lang="en-US"/>
              <a:pPr>
                <a:defRPr/>
              </a:pPr>
              <a:t>10/26/2017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B0B901A-5F40-412D-A9C5-A4FEF53A7D4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itle 9"/>
          <p:cNvSpPr>
            <a:spLocks noGrp="1"/>
          </p:cNvSpPr>
          <p:nvPr>
            <p:ph type="title"/>
          </p:nvPr>
        </p:nvSpPr>
        <p:spPr/>
        <p:txBody>
          <a:bodyPr/>
          <a:lstStyle/>
          <a:p>
            <a:r>
              <a:rPr lang="en-US"/>
              <a:t>Click to edit Master title style</a:t>
            </a:r>
            <a:endParaRPr lang="en-US" dirty="0"/>
          </a:p>
        </p:txBody>
      </p:sp>
      <p:sp>
        <p:nvSpPr>
          <p:cNvPr id="7" name="Date Placeholder 3"/>
          <p:cNvSpPr>
            <a:spLocks noGrp="1"/>
          </p:cNvSpPr>
          <p:nvPr>
            <p:ph type="dt" sz="half" idx="14"/>
          </p:nvPr>
        </p:nvSpPr>
        <p:spPr/>
        <p:txBody>
          <a:bodyPr/>
          <a:lstStyle>
            <a:lvl1pPr>
              <a:defRPr/>
            </a:lvl1pPr>
          </a:lstStyle>
          <a:p>
            <a:pPr>
              <a:defRPr/>
            </a:pPr>
            <a:fld id="{D808135A-2590-4386-95F1-B71CA1E80D47}" type="datetimeFigureOut">
              <a:rPr lang="en-US"/>
              <a:pPr>
                <a:defRPr/>
              </a:pPr>
              <a:t>10/26/2017</a:t>
            </a:fld>
            <a:endParaRPr lang="en-US"/>
          </a:p>
        </p:txBody>
      </p:sp>
      <p:sp>
        <p:nvSpPr>
          <p:cNvPr id="8" name="Footer Placeholder 4"/>
          <p:cNvSpPr>
            <a:spLocks noGrp="1"/>
          </p:cNvSpPr>
          <p:nvPr>
            <p:ph type="ftr" sz="quarter" idx="15"/>
          </p:nvPr>
        </p:nvSpPr>
        <p:spPr/>
        <p:txBody>
          <a:bodyPr/>
          <a:lstStyle>
            <a:lvl1pPr>
              <a:defRPr/>
            </a:lvl1pPr>
          </a:lstStyle>
          <a:p>
            <a:pPr>
              <a:defRPr/>
            </a:pPr>
            <a:endParaRPr lang="en-US"/>
          </a:p>
        </p:txBody>
      </p:sp>
      <p:sp>
        <p:nvSpPr>
          <p:cNvPr id="9" name="Slide Number Placeholder 5"/>
          <p:cNvSpPr>
            <a:spLocks noGrp="1"/>
          </p:cNvSpPr>
          <p:nvPr>
            <p:ph type="sldNum" sz="quarter" idx="16"/>
          </p:nvPr>
        </p:nvSpPr>
        <p:spPr/>
        <p:txBody>
          <a:bodyPr/>
          <a:lstStyle>
            <a:lvl1pPr>
              <a:defRPr/>
            </a:lvl1pPr>
          </a:lstStyle>
          <a:p>
            <a:pPr>
              <a:defRPr/>
            </a:pPr>
            <a:fld id="{096B3B69-E4FA-4B3B-886D-F03A5EBC79D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A5C14744-76CA-46E8-9465-A1F45ECFB8D7}" type="datetimeFigureOut">
              <a:rPr lang="en-US"/>
              <a:pPr>
                <a:defRPr/>
              </a:pPr>
              <a:t>10/26/2017</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5AAAFBF-454E-4C25-80FF-5988158766D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19FB4EF-35FB-42B9-897E-E8A58A853691}" type="datetimeFigureOut">
              <a:rPr lang="en-US"/>
              <a:pPr>
                <a:defRPr/>
              </a:pPr>
              <a:t>10/26/2017</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FA86D75B-6BF6-4A3D-8C92-5E9E43EEAD7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1"/>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6" name="Date Placeholder 8"/>
          <p:cNvSpPr>
            <a:spLocks noGrp="1"/>
          </p:cNvSpPr>
          <p:nvPr>
            <p:ph type="dt" sz="half" idx="10"/>
          </p:nvPr>
        </p:nvSpPr>
        <p:spPr/>
        <p:txBody>
          <a:bodyPr/>
          <a:lstStyle>
            <a:lvl1pPr>
              <a:defRPr/>
            </a:lvl1pPr>
          </a:lstStyle>
          <a:p>
            <a:pPr>
              <a:defRPr/>
            </a:pPr>
            <a:fld id="{573E7080-8F07-4D0C-B849-5AEFF56B2805}" type="datetimeFigureOut">
              <a:rPr lang="en-US"/>
              <a:pPr>
                <a:defRPr/>
              </a:pPr>
              <a:t>10/26/2017</a:t>
            </a:fld>
            <a:endParaRPr lang="en-US"/>
          </a:p>
        </p:txBody>
      </p:sp>
      <p:sp>
        <p:nvSpPr>
          <p:cNvPr id="7" name="Footer Placeholder 9"/>
          <p:cNvSpPr>
            <a:spLocks noGrp="1"/>
          </p:cNvSpPr>
          <p:nvPr>
            <p:ph type="ftr" sz="quarter" idx="11"/>
          </p:nvPr>
        </p:nvSpPr>
        <p:spPr>
          <a:xfrm>
            <a:off x="804863" y="6235700"/>
            <a:ext cx="5124450" cy="320675"/>
          </a:xfrm>
        </p:spPr>
        <p:txBody>
          <a:bodyPr/>
          <a:lstStyle>
            <a:lvl1pPr>
              <a:defRPr dirty="0">
                <a:solidFill>
                  <a:srgbClr val="FFFFFF">
                    <a:alpha val="70000"/>
                  </a:srgbClr>
                </a:solidFill>
              </a:defRPr>
            </a:lvl1pPr>
          </a:lstStyle>
          <a:p>
            <a:pPr>
              <a:defRPr/>
            </a:pPr>
            <a:endParaRPr lang="en-US"/>
          </a:p>
        </p:txBody>
      </p:sp>
      <p:sp>
        <p:nvSpPr>
          <p:cNvPr id="8" name="Slide Number Placeholder 10"/>
          <p:cNvSpPr>
            <a:spLocks noGrp="1"/>
          </p:cNvSpPr>
          <p:nvPr>
            <p:ph type="sldNum" sz="quarter" idx="12"/>
          </p:nvPr>
        </p:nvSpPr>
        <p:spPr/>
        <p:txBody>
          <a:bodyPr/>
          <a:lstStyle>
            <a:lvl1pPr>
              <a:defRPr/>
            </a:lvl1pPr>
          </a:lstStyle>
          <a:p>
            <a:pPr>
              <a:defRPr/>
            </a:pPr>
            <a:fld id="{39CA8E6F-5EA4-46D3-B2AA-C34E155A138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17"/>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rtlCol="0">
            <a:normAutofit/>
          </a:bodyPr>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115568" y="3549918"/>
            <a:ext cx="3794760" cy="2194037"/>
          </a:xfrm>
        </p:spPr>
        <p:txBody>
          <a:bodyPr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6" name="Date Placeholder 7"/>
          <p:cNvSpPr>
            <a:spLocks noGrp="1"/>
          </p:cNvSpPr>
          <p:nvPr>
            <p:ph type="dt" sz="half" idx="10"/>
          </p:nvPr>
        </p:nvSpPr>
        <p:spPr/>
        <p:txBody>
          <a:bodyPr/>
          <a:lstStyle>
            <a:lvl1pPr>
              <a:defRPr dirty="0">
                <a:solidFill>
                  <a:srgbClr val="FFFFFF"/>
                </a:solidFill>
                <a:effectLst>
                  <a:outerShdw blurRad="50800" dist="38100" dir="2700000" algn="tl" rotWithShape="0">
                    <a:prstClr val="black">
                      <a:alpha val="43000"/>
                    </a:prstClr>
                  </a:outerShdw>
                </a:effectLst>
              </a:defRPr>
            </a:lvl1pPr>
          </a:lstStyle>
          <a:p>
            <a:pPr>
              <a:defRPr/>
            </a:pPr>
            <a:fld id="{CE9377D4-B25F-4F91-A6CE-7F65DA13BCC8}" type="datetimeFigureOut">
              <a:rPr lang="en-US"/>
              <a:pPr>
                <a:defRPr/>
              </a:pPr>
              <a:t>10/26/2017</a:t>
            </a:fld>
            <a:endParaRPr lang="en-US"/>
          </a:p>
        </p:txBody>
      </p:sp>
      <p:sp>
        <p:nvSpPr>
          <p:cNvPr id="7" name="Footer Placeholder 8"/>
          <p:cNvSpPr>
            <a:spLocks noGrp="1"/>
          </p:cNvSpPr>
          <p:nvPr>
            <p:ph type="ftr" sz="quarter" idx="11"/>
          </p:nvPr>
        </p:nvSpPr>
        <p:spPr>
          <a:xfrm>
            <a:off x="804863" y="6235700"/>
            <a:ext cx="5124450" cy="320675"/>
          </a:xfrm>
        </p:spPr>
        <p:txBody>
          <a:bodyPr/>
          <a:lstStyle>
            <a:lvl1pPr>
              <a:defRPr dirty="0">
                <a:solidFill>
                  <a:srgbClr val="FFFFFF">
                    <a:alpha val="70000"/>
                  </a:srgbClr>
                </a:solidFill>
              </a:defRPr>
            </a:lvl1pPr>
          </a:lstStyle>
          <a:p>
            <a:pPr>
              <a:defRPr/>
            </a:pPr>
            <a:endParaRPr lang="en-US"/>
          </a:p>
        </p:txBody>
      </p:sp>
      <p:sp>
        <p:nvSpPr>
          <p:cNvPr id="8" name="Slide Number Placeholder 9"/>
          <p:cNvSpPr>
            <a:spLocks noGrp="1"/>
          </p:cNvSpPr>
          <p:nvPr>
            <p:ph type="sldNum" sz="quarter" idx="12"/>
          </p:nvPr>
        </p:nvSpPr>
        <p:spPr/>
        <p:txBody>
          <a:bodyPr/>
          <a:lstStyle>
            <a:lvl1pPr>
              <a:defRPr/>
            </a:lvl1pPr>
          </a:lstStyle>
          <a:p>
            <a:pPr>
              <a:defRPr/>
            </a:pPr>
            <a:fld id="{2F8A1702-A276-4D04-B044-2CD3020E95D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0438" y="965200"/>
            <a:ext cx="7731125" cy="118745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1027" name="Text Placeholder 2"/>
          <p:cNvSpPr>
            <a:spLocks noGrp="1"/>
          </p:cNvSpPr>
          <p:nvPr>
            <p:ph type="body" idx="1"/>
          </p:nvPr>
        </p:nvSpPr>
        <p:spPr bwMode="auto">
          <a:xfrm>
            <a:off x="2230438" y="2638425"/>
            <a:ext cx="7731125" cy="31019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821613" y="6238875"/>
            <a:ext cx="2754312" cy="323850"/>
          </a:xfrm>
          <a:prstGeom prst="rect">
            <a:avLst/>
          </a:prstGeom>
        </p:spPr>
        <p:txBody>
          <a:bodyPr vert="horz" lIns="91440" tIns="45720" rIns="91440" bIns="45720" rtlCol="0" anchor="ctr"/>
          <a:lstStyle>
            <a:lvl1pPr algn="r" fontAlgn="auto">
              <a:spcBef>
                <a:spcPts val="0"/>
              </a:spcBef>
              <a:spcAft>
                <a:spcPts val="0"/>
              </a:spcAft>
              <a:defRPr sz="1050" dirty="0">
                <a:solidFill>
                  <a:schemeClr val="tx1">
                    <a:alpha val="70000"/>
                  </a:schemeClr>
                </a:solidFill>
                <a:latin typeface="+mn-lt"/>
                <a:cs typeface="+mn-cs"/>
              </a:defRPr>
            </a:lvl1pPr>
          </a:lstStyle>
          <a:p>
            <a:pPr>
              <a:defRPr/>
            </a:pPr>
            <a:fld id="{ADB18ACB-1A8E-4BA4-B394-74CABCB0A1C3}" type="datetimeFigureOut">
              <a:rPr lang="en-US"/>
              <a:pPr>
                <a:defRPr/>
              </a:pPr>
              <a:t>10/26/2017</a:t>
            </a:fld>
            <a:endParaRPr lang="en-US"/>
          </a:p>
        </p:txBody>
      </p:sp>
      <p:sp>
        <p:nvSpPr>
          <p:cNvPr id="5" name="Footer Placeholder 4"/>
          <p:cNvSpPr>
            <a:spLocks noGrp="1"/>
          </p:cNvSpPr>
          <p:nvPr>
            <p:ph type="ftr" sz="quarter" idx="3"/>
          </p:nvPr>
        </p:nvSpPr>
        <p:spPr>
          <a:xfrm>
            <a:off x="1600200" y="6235700"/>
            <a:ext cx="5900738" cy="320675"/>
          </a:xfrm>
          <a:prstGeom prst="rect">
            <a:avLst/>
          </a:prstGeom>
        </p:spPr>
        <p:txBody>
          <a:bodyPr vert="horz" lIns="91440" tIns="45720" rIns="91440" bIns="45720" rtlCol="0" anchor="ctr"/>
          <a:lstStyle>
            <a:lvl1pPr algn="l" fontAlgn="auto">
              <a:spcBef>
                <a:spcPts val="0"/>
              </a:spcBef>
              <a:spcAft>
                <a:spcPts val="0"/>
              </a:spcAft>
              <a:defRPr sz="1050" dirty="0">
                <a:solidFill>
                  <a:schemeClr val="tx1">
                    <a:alpha val="70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10758488" y="6218238"/>
            <a:ext cx="366712" cy="365125"/>
          </a:xfrm>
          <a:prstGeom prst="ellipse">
            <a:avLst/>
          </a:prstGeom>
          <a:solidFill>
            <a:srgbClr val="1D1D1D">
              <a:alpha val="70000"/>
            </a:srgbClr>
          </a:solidFill>
        </p:spPr>
        <p:txBody>
          <a:bodyPr vert="horz" lIns="18288" tIns="45720" rIns="18288" bIns="45720" rtlCol="0" anchor="ctr">
            <a:noAutofit/>
          </a:bodyPr>
          <a:lstStyle>
            <a:lvl1pPr algn="ctr" fontAlgn="auto">
              <a:spcBef>
                <a:spcPts val="0"/>
              </a:spcBef>
              <a:spcAft>
                <a:spcPts val="0"/>
              </a:spcAft>
              <a:defRPr sz="1100" spc="0" baseline="0" dirty="0">
                <a:solidFill>
                  <a:srgbClr val="FFFFFF"/>
                </a:solidFill>
                <a:latin typeface="+mn-lt"/>
                <a:cs typeface="+mn-cs"/>
              </a:defRPr>
            </a:lvl1pPr>
          </a:lstStyle>
          <a:p>
            <a:pPr>
              <a:defRPr/>
            </a:pPr>
            <a:fld id="{A1109242-41D6-440F-BB07-9530C3A3260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8" r:id="rId1"/>
    <p:sldLayoutId id="2147483707" r:id="rId2"/>
    <p:sldLayoutId id="2147483709" r:id="rId3"/>
    <p:sldLayoutId id="2147483706" r:id="rId4"/>
    <p:sldLayoutId id="2147483705" r:id="rId5"/>
    <p:sldLayoutId id="2147483704" r:id="rId6"/>
    <p:sldLayoutId id="2147483703" r:id="rId7"/>
    <p:sldLayoutId id="2147483710" r:id="rId8"/>
    <p:sldLayoutId id="2147483711" r:id="rId9"/>
    <p:sldLayoutId id="2147483702" r:id="rId10"/>
    <p:sldLayoutId id="2147483701" r:id="rId11"/>
  </p:sldLayoutIdLst>
  <p:hf sldNum="0" hdr="0" ftr="0" dt="0"/>
  <p:txStyles>
    <p:titleStyle>
      <a:lvl1pPr algn="ctr" rtl="0" fontAlgn="base">
        <a:lnSpc>
          <a:spcPct val="90000"/>
        </a:lnSpc>
        <a:spcBef>
          <a:spcPct val="0"/>
        </a:spcBef>
        <a:spcAft>
          <a:spcPct val="0"/>
        </a:spcAft>
        <a:defRPr sz="2800" kern="1200" cap="all" spc="200">
          <a:solidFill>
            <a:srgbClr val="262626"/>
          </a:solidFill>
          <a:latin typeface="+mj-lt"/>
          <a:ea typeface="+mj-ea"/>
          <a:cs typeface="+mj-cs"/>
        </a:defRPr>
      </a:lvl1pPr>
      <a:lvl2pPr algn="ctr" rtl="0" fontAlgn="base">
        <a:lnSpc>
          <a:spcPct val="90000"/>
        </a:lnSpc>
        <a:spcBef>
          <a:spcPct val="0"/>
        </a:spcBef>
        <a:spcAft>
          <a:spcPct val="0"/>
        </a:spcAft>
        <a:defRPr sz="2800">
          <a:solidFill>
            <a:srgbClr val="262626"/>
          </a:solidFill>
          <a:latin typeface="Gill Sans MT"/>
        </a:defRPr>
      </a:lvl2pPr>
      <a:lvl3pPr algn="ctr" rtl="0" fontAlgn="base">
        <a:lnSpc>
          <a:spcPct val="90000"/>
        </a:lnSpc>
        <a:spcBef>
          <a:spcPct val="0"/>
        </a:spcBef>
        <a:spcAft>
          <a:spcPct val="0"/>
        </a:spcAft>
        <a:defRPr sz="2800">
          <a:solidFill>
            <a:srgbClr val="262626"/>
          </a:solidFill>
          <a:latin typeface="Gill Sans MT"/>
        </a:defRPr>
      </a:lvl3pPr>
      <a:lvl4pPr algn="ctr" rtl="0" fontAlgn="base">
        <a:lnSpc>
          <a:spcPct val="90000"/>
        </a:lnSpc>
        <a:spcBef>
          <a:spcPct val="0"/>
        </a:spcBef>
        <a:spcAft>
          <a:spcPct val="0"/>
        </a:spcAft>
        <a:defRPr sz="2800">
          <a:solidFill>
            <a:srgbClr val="262626"/>
          </a:solidFill>
          <a:latin typeface="Gill Sans MT"/>
        </a:defRPr>
      </a:lvl4pPr>
      <a:lvl5pPr algn="ctr" rtl="0" fontAlgn="base">
        <a:lnSpc>
          <a:spcPct val="90000"/>
        </a:lnSpc>
        <a:spcBef>
          <a:spcPct val="0"/>
        </a:spcBef>
        <a:spcAft>
          <a:spcPct val="0"/>
        </a:spcAft>
        <a:defRPr sz="2800">
          <a:solidFill>
            <a:srgbClr val="262626"/>
          </a:solidFill>
          <a:latin typeface="Gill Sans MT"/>
        </a:defRPr>
      </a:lvl5pPr>
      <a:lvl6pPr marL="457200" algn="ctr" rtl="0" fontAlgn="base">
        <a:lnSpc>
          <a:spcPct val="90000"/>
        </a:lnSpc>
        <a:spcBef>
          <a:spcPct val="0"/>
        </a:spcBef>
        <a:spcAft>
          <a:spcPct val="0"/>
        </a:spcAft>
        <a:defRPr sz="2800">
          <a:solidFill>
            <a:srgbClr val="262626"/>
          </a:solidFill>
          <a:latin typeface="Gill Sans MT"/>
        </a:defRPr>
      </a:lvl6pPr>
      <a:lvl7pPr marL="914400" algn="ctr" rtl="0" fontAlgn="base">
        <a:lnSpc>
          <a:spcPct val="90000"/>
        </a:lnSpc>
        <a:spcBef>
          <a:spcPct val="0"/>
        </a:spcBef>
        <a:spcAft>
          <a:spcPct val="0"/>
        </a:spcAft>
        <a:defRPr sz="2800">
          <a:solidFill>
            <a:srgbClr val="262626"/>
          </a:solidFill>
          <a:latin typeface="Gill Sans MT"/>
        </a:defRPr>
      </a:lvl7pPr>
      <a:lvl8pPr marL="1371600" algn="ctr" rtl="0" fontAlgn="base">
        <a:lnSpc>
          <a:spcPct val="90000"/>
        </a:lnSpc>
        <a:spcBef>
          <a:spcPct val="0"/>
        </a:spcBef>
        <a:spcAft>
          <a:spcPct val="0"/>
        </a:spcAft>
        <a:defRPr sz="2800">
          <a:solidFill>
            <a:srgbClr val="262626"/>
          </a:solidFill>
          <a:latin typeface="Gill Sans MT"/>
        </a:defRPr>
      </a:lvl8pPr>
      <a:lvl9pPr marL="1828800" algn="ctr" rtl="0" fontAlgn="base">
        <a:lnSpc>
          <a:spcPct val="90000"/>
        </a:lnSpc>
        <a:spcBef>
          <a:spcPct val="0"/>
        </a:spcBef>
        <a:spcAft>
          <a:spcPct val="0"/>
        </a:spcAft>
        <a:defRPr sz="2800">
          <a:solidFill>
            <a:srgbClr val="262626"/>
          </a:solidFill>
          <a:latin typeface="Gill Sans MT"/>
        </a:defRPr>
      </a:lvl9pPr>
    </p:titleStyle>
    <p:bodyStyle>
      <a:lvl1pPr marL="228600" indent="-228600" algn="l" rtl="0" fontAlgn="base">
        <a:spcBef>
          <a:spcPts val="1000"/>
        </a:spcBef>
        <a:spcAft>
          <a:spcPct val="0"/>
        </a:spcAft>
        <a:buClr>
          <a:schemeClr val="accent2"/>
        </a:buClr>
        <a:buFont typeface="Arial" charset="0"/>
        <a:buChar char="•"/>
        <a:defRPr kern="1200">
          <a:solidFill>
            <a:srgbClr val="262626"/>
          </a:solidFill>
          <a:latin typeface="+mn-lt"/>
          <a:ea typeface="+mn-ea"/>
          <a:cs typeface="+mn-cs"/>
        </a:defRPr>
      </a:lvl1pPr>
      <a:lvl2pPr marL="457200" indent="-228600" algn="l" rtl="0" fontAlgn="base">
        <a:spcBef>
          <a:spcPts val="1000"/>
        </a:spcBef>
        <a:spcAft>
          <a:spcPct val="0"/>
        </a:spcAft>
        <a:buClr>
          <a:schemeClr val="accent2"/>
        </a:buClr>
        <a:buFont typeface="Arial" charset="0"/>
        <a:buChar char="•"/>
        <a:defRPr sz="1600" kern="1200">
          <a:solidFill>
            <a:srgbClr val="262626"/>
          </a:solidFill>
          <a:latin typeface="+mn-lt"/>
          <a:ea typeface="+mn-ea"/>
          <a:cs typeface="+mn-cs"/>
        </a:defRPr>
      </a:lvl2pPr>
      <a:lvl3pPr marL="685800" indent="-228600" algn="l" rtl="0" fontAlgn="base">
        <a:spcBef>
          <a:spcPts val="1000"/>
        </a:spcBef>
        <a:spcAft>
          <a:spcPct val="0"/>
        </a:spcAft>
        <a:buClr>
          <a:schemeClr val="accent2"/>
        </a:buClr>
        <a:buFont typeface="Arial" charset="0"/>
        <a:buChar char="•"/>
        <a:defRPr sz="1600" kern="1200">
          <a:solidFill>
            <a:srgbClr val="262626"/>
          </a:solidFill>
          <a:latin typeface="+mn-lt"/>
          <a:ea typeface="+mn-ea"/>
          <a:cs typeface="+mn-cs"/>
        </a:defRPr>
      </a:lvl3pPr>
      <a:lvl4pPr marL="914400" indent="-228600" algn="l" rtl="0" fontAlgn="base">
        <a:spcBef>
          <a:spcPts val="1000"/>
        </a:spcBef>
        <a:spcAft>
          <a:spcPct val="0"/>
        </a:spcAft>
        <a:buClr>
          <a:schemeClr val="accent2"/>
        </a:buClr>
        <a:buFont typeface="Arial" charset="0"/>
        <a:buChar char="•"/>
        <a:defRPr sz="1600" kern="1200">
          <a:solidFill>
            <a:srgbClr val="262626"/>
          </a:solidFill>
          <a:latin typeface="+mn-lt"/>
          <a:ea typeface="+mn-ea"/>
          <a:cs typeface="+mn-cs"/>
        </a:defRPr>
      </a:lvl4pPr>
      <a:lvl5pPr marL="1143000" indent="-228600" algn="l" rtl="0" fontAlgn="base">
        <a:spcBef>
          <a:spcPts val="1000"/>
        </a:spcBef>
        <a:spcAft>
          <a:spcPct val="0"/>
        </a:spcAft>
        <a:buClr>
          <a:schemeClr val="accent2"/>
        </a:buClr>
        <a:buFont typeface="Arial" charset="0"/>
        <a:buChar char="•"/>
        <a:defRPr sz="1600" kern="1200">
          <a:solidFill>
            <a:srgbClr val="262626"/>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1" name="Rectangle 20"/>
          <p:cNvSpPr>
            <a:spLocks noGrp="1" noRot="1" noChangeAspect="1" noMove="1" noResize="1" noEditPoints="1" noAdjustHandles="1" noChangeArrowheads="1" noChangeShapeType="1" noTextEdit="1"/>
          </p:cNvSpPr>
          <p:nvPr/>
        </p:nvSpPr>
        <p:spPr>
          <a:xfrm>
            <a:off x="0" y="0"/>
            <a:ext cx="12192000" cy="4918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3315" name="Picture 2" descr="A hand holding a knife&#10;&#10;Description generated with high confidence"/>
          <p:cNvPicPr>
            <a:picLocks noChangeAspect="1"/>
          </p:cNvPicPr>
          <p:nvPr/>
        </p:nvPicPr>
        <p:blipFill>
          <a:blip r:embed="rId2"/>
          <a:srcRect/>
          <a:stretch>
            <a:fillRect/>
          </a:stretch>
        </p:blipFill>
        <p:spPr bwMode="auto">
          <a:xfrm>
            <a:off x="3608388" y="587375"/>
            <a:ext cx="2244725" cy="3302000"/>
          </a:xfrm>
          <a:prstGeom prst="rect">
            <a:avLst/>
          </a:prstGeom>
          <a:noFill/>
          <a:ln w="9525">
            <a:noFill/>
            <a:miter lim="800000"/>
            <a:headEnd/>
            <a:tailEnd/>
          </a:ln>
        </p:spPr>
      </p:pic>
      <p:pic>
        <p:nvPicPr>
          <p:cNvPr id="13316" name="Picture 4"/>
          <p:cNvPicPr>
            <a:picLocks noChangeAspect="1"/>
          </p:cNvPicPr>
          <p:nvPr/>
        </p:nvPicPr>
        <p:blipFill>
          <a:blip r:embed="rId3"/>
          <a:srcRect/>
          <a:stretch>
            <a:fillRect/>
          </a:stretch>
        </p:blipFill>
        <p:spPr bwMode="auto">
          <a:xfrm>
            <a:off x="6338888" y="1149350"/>
            <a:ext cx="4297362" cy="2179638"/>
          </a:xfrm>
          <a:prstGeom prst="rect">
            <a:avLst/>
          </a:prstGeom>
          <a:noFill/>
          <a:ln w="9525">
            <a:noFill/>
            <a:miter lim="800000"/>
            <a:headEnd/>
            <a:tailEnd/>
          </a:ln>
        </p:spPr>
      </p:pic>
      <p:sp>
        <p:nvSpPr>
          <p:cNvPr id="2" name="Title 1">
            <a:extLst/>
          </p:cNvPr>
          <p:cNvSpPr>
            <a:spLocks noGrp="1"/>
          </p:cNvSpPr>
          <p:nvPr>
            <p:ph type="ctrTitle"/>
          </p:nvPr>
        </p:nvSpPr>
        <p:spPr>
          <a:xfrm>
            <a:off x="1600200" y="4268788"/>
            <a:ext cx="8991600" cy="1265237"/>
          </a:xfrm>
        </p:spPr>
        <p:txBody>
          <a:bodyPr/>
          <a:lstStyle/>
          <a:p>
            <a:pPr fontAlgn="auto">
              <a:spcAft>
                <a:spcPts val="0"/>
              </a:spcAft>
              <a:defRPr/>
            </a:pPr>
            <a:r>
              <a:rPr lang="en-AU" sz="3200" dirty="0"/>
              <a:t>Geriatric ED workshop</a:t>
            </a:r>
            <a:br>
              <a:rPr lang="en-AU" sz="3200" dirty="0"/>
            </a:br>
            <a:r>
              <a:rPr lang="en-AU" sz="3200" dirty="0"/>
              <a:t>Elder abuse station </a:t>
            </a:r>
          </a:p>
        </p:txBody>
      </p:sp>
      <p:sp>
        <p:nvSpPr>
          <p:cNvPr id="3" name="Subtitle 2">
            <a:extLst/>
          </p:cNvPr>
          <p:cNvSpPr>
            <a:spLocks noGrp="1"/>
          </p:cNvSpPr>
          <p:nvPr>
            <p:ph type="subTitle" idx="1"/>
          </p:nvPr>
        </p:nvSpPr>
        <p:spPr>
          <a:xfrm>
            <a:off x="2695575" y="5688013"/>
            <a:ext cx="6800850" cy="536575"/>
          </a:xfrm>
        </p:spPr>
        <p:txBody>
          <a:bodyPr rtlCol="0"/>
          <a:lstStyle/>
          <a:p>
            <a:pPr fontAlgn="auto">
              <a:spcAft>
                <a:spcPts val="0"/>
              </a:spcAft>
              <a:buFont typeface="Arial" panose="020B0604020202020204" pitchFamily="34" charset="0"/>
              <a:buNone/>
              <a:defRPr/>
            </a:pPr>
            <a:r>
              <a:rPr lang="en-AU" sz="1800" dirty="0"/>
              <a:t>Dr Carolyn </a:t>
            </a:r>
            <a:r>
              <a:rPr lang="en-AU" sz="1800" dirty="0" err="1"/>
              <a:t>Hullick</a:t>
            </a:r>
            <a:r>
              <a:rPr lang="en-AU" sz="1800" dirty="0"/>
              <a:t> /Dr Nemat </a:t>
            </a:r>
            <a:r>
              <a:rPr lang="en-AU" sz="1800" dirty="0" err="1"/>
              <a:t>Alsaba</a:t>
            </a:r>
            <a:r>
              <a:rPr lang="en-AU" sz="1800" dirty="0"/>
              <a:t> /Mr Robert Critchlow</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9">
            <a:extLst>
              <a:ext uri="{FF2B5EF4-FFF2-40B4-BE49-F238E27FC236}">
                <a16:creationId xmlns:a16="http://schemas.microsoft.com/office/drawing/2014/main" id="{693EE12E-D662-458A-9649-6896B78BD83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914900"/>
            <a:ext cx="12192000" cy="1943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Rectangle 11">
            <a:extLst>
              <a:ext uri="{FF2B5EF4-FFF2-40B4-BE49-F238E27FC236}">
                <a16:creationId xmlns:a16="http://schemas.microsoft.com/office/drawing/2014/main" id="{593F86F6-2BCD-4875-B995-9F76838F1C4F}"/>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9185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D60E8DE-2AF8-4E02-B838-6D210E76CF5A}"/>
              </a:ext>
            </a:extLst>
          </p:cNvPr>
          <p:cNvSpPr>
            <a:spLocks noGrp="1"/>
          </p:cNvSpPr>
          <p:nvPr>
            <p:ph type="title"/>
          </p:nvPr>
        </p:nvSpPr>
        <p:spPr>
          <a:xfrm>
            <a:off x="2231136" y="4325791"/>
            <a:ext cx="7729728" cy="1188720"/>
          </a:xfrm>
        </p:spPr>
        <p:txBody>
          <a:bodyPr>
            <a:normAutofit/>
          </a:bodyPr>
          <a:lstStyle/>
          <a:p>
            <a:r>
              <a:rPr lang="en-AU" dirty="0"/>
              <a:t>The Patient</a:t>
            </a:r>
          </a:p>
        </p:txBody>
      </p:sp>
      <p:graphicFrame>
        <p:nvGraphicFramePr>
          <p:cNvPr id="16" name="Content Placeholder 2"/>
          <p:cNvGraphicFramePr>
            <a:graphicFrameLocks noGrp="1"/>
          </p:cNvGraphicFramePr>
          <p:nvPr>
            <p:ph idx="1"/>
            <p:extLst>
              <p:ext uri="{D42A27DB-BD31-4B8C-83A1-F6EECF244321}">
                <p14:modId xmlns:p14="http://schemas.microsoft.com/office/powerpoint/2010/main" val="757753664"/>
              </p:ext>
            </p:extLst>
          </p:nvPr>
        </p:nvGraphicFramePr>
        <p:xfrm>
          <a:off x="946986" y="946984"/>
          <a:ext cx="10298030" cy="27828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900686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C4579-707D-45E9-BA3C-F0863E3D18FC}"/>
              </a:ext>
            </a:extLst>
          </p:cNvPr>
          <p:cNvSpPr>
            <a:spLocks noGrp="1"/>
          </p:cNvSpPr>
          <p:nvPr>
            <p:ph type="title"/>
          </p:nvPr>
        </p:nvSpPr>
        <p:spPr/>
        <p:txBody>
          <a:bodyPr/>
          <a:lstStyle/>
          <a:p>
            <a:r>
              <a:rPr lang="en-AU" dirty="0"/>
              <a:t>The son </a:t>
            </a:r>
          </a:p>
        </p:txBody>
      </p:sp>
      <p:sp>
        <p:nvSpPr>
          <p:cNvPr id="3" name="Content Placeholder 2">
            <a:extLst>
              <a:ext uri="{FF2B5EF4-FFF2-40B4-BE49-F238E27FC236}">
                <a16:creationId xmlns:a16="http://schemas.microsoft.com/office/drawing/2014/main" id="{49A69D03-A806-4C57-9629-E26AE43AFAD9}"/>
              </a:ext>
            </a:extLst>
          </p:cNvPr>
          <p:cNvSpPr>
            <a:spLocks noGrp="1"/>
          </p:cNvSpPr>
          <p:nvPr>
            <p:ph idx="1"/>
          </p:nvPr>
        </p:nvSpPr>
        <p:spPr/>
        <p:txBody>
          <a:bodyPr/>
          <a:lstStyle/>
          <a:p>
            <a:r>
              <a:rPr lang="en-US" dirty="0"/>
              <a:t>Son reluctant to have father on continues analgesia. Son considering alternative therapies for father while  patient in significant pain on changing positions!</a:t>
            </a:r>
          </a:p>
          <a:p>
            <a:r>
              <a:rPr lang="en-US" dirty="0"/>
              <a:t> Son very involved/opinionated  on management. </a:t>
            </a:r>
          </a:p>
          <a:p>
            <a:r>
              <a:rPr lang="en-US" dirty="0"/>
              <a:t>Son is very eccentric, however he appears to mean well .</a:t>
            </a:r>
          </a:p>
          <a:p>
            <a:r>
              <a:rPr lang="en-US" dirty="0"/>
              <a:t>Due to sons hostility suggest reducing number of allied health and medical team to speak to son, </a:t>
            </a:r>
          </a:p>
          <a:p>
            <a:r>
              <a:rPr lang="en-US" dirty="0"/>
              <a:t>QAS staff  concerns about pts son ‘mental state’</a:t>
            </a:r>
          </a:p>
          <a:p>
            <a:r>
              <a:rPr lang="en-US" dirty="0"/>
              <a:t>Verbal aggression of son towards staff in the community and whilst in hospital</a:t>
            </a:r>
          </a:p>
          <a:p>
            <a:endParaRPr lang="en-AU" dirty="0"/>
          </a:p>
        </p:txBody>
      </p:sp>
    </p:spTree>
    <p:extLst>
      <p:ext uri="{BB962C8B-B14F-4D97-AF65-F5344CB8AC3E}">
        <p14:creationId xmlns:p14="http://schemas.microsoft.com/office/powerpoint/2010/main" val="33618106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7AB7BF-71D4-4256-9816-B0D1157DF251}"/>
              </a:ext>
            </a:extLst>
          </p:cNvPr>
          <p:cNvSpPr>
            <a:spLocks noGrp="1"/>
          </p:cNvSpPr>
          <p:nvPr>
            <p:ph type="title"/>
          </p:nvPr>
        </p:nvSpPr>
        <p:spPr>
          <a:xfrm>
            <a:off x="2230438" y="965200"/>
            <a:ext cx="7731125" cy="1187450"/>
          </a:xfrm>
        </p:spPr>
        <p:txBody>
          <a:bodyPr/>
          <a:lstStyle/>
          <a:p>
            <a:r>
              <a:rPr lang="en-AU" dirty="0"/>
              <a:t>The GP </a:t>
            </a:r>
          </a:p>
        </p:txBody>
      </p:sp>
      <p:sp>
        <p:nvSpPr>
          <p:cNvPr id="3" name="Content Placeholder 2">
            <a:extLst>
              <a:ext uri="{FF2B5EF4-FFF2-40B4-BE49-F238E27FC236}">
                <a16:creationId xmlns:a16="http://schemas.microsoft.com/office/drawing/2014/main" id="{BF96BC4D-5670-444D-BA37-16BAF67EC464}"/>
              </a:ext>
            </a:extLst>
          </p:cNvPr>
          <p:cNvSpPr>
            <a:spLocks noGrp="1"/>
          </p:cNvSpPr>
          <p:nvPr>
            <p:ph idx="1"/>
          </p:nvPr>
        </p:nvSpPr>
        <p:spPr/>
        <p:txBody>
          <a:bodyPr/>
          <a:lstStyle/>
          <a:p>
            <a:r>
              <a:rPr lang="en-US" dirty="0"/>
              <a:t>Son is following  </a:t>
            </a:r>
            <a:r>
              <a:rPr lang="en-US" dirty="0" err="1"/>
              <a:t>Mr</a:t>
            </a:r>
            <a:r>
              <a:rPr lang="en-US" dirty="0"/>
              <a:t> Y request to remain at home until end of life .</a:t>
            </a:r>
          </a:p>
          <a:p>
            <a:r>
              <a:rPr lang="en-US" dirty="0"/>
              <a:t>Patient home is kept ‘immaculate’ /Changes Pt bed sheets 3 times a day.!!</a:t>
            </a:r>
          </a:p>
          <a:p>
            <a:r>
              <a:rPr lang="en-US" dirty="0"/>
              <a:t>Son’s dogs are staying with Patient in the garage however they are kept clean and ‘enjoy sleeping on </a:t>
            </a:r>
            <a:r>
              <a:rPr lang="en-US" dirty="0" err="1"/>
              <a:t>Mr</a:t>
            </a:r>
            <a:r>
              <a:rPr lang="en-US" dirty="0"/>
              <a:t> Y bed’.</a:t>
            </a:r>
          </a:p>
          <a:p>
            <a:r>
              <a:rPr lang="en-US" dirty="0"/>
              <a:t>Patient has been bed bound for some time and he does not require mobilizing therefore the recommendations for 2xA for transfers and mobility is invalid!</a:t>
            </a:r>
          </a:p>
          <a:p>
            <a:r>
              <a:rPr lang="en-US" dirty="0"/>
              <a:t>Was surprised that the arm swelling is a fracture and not upper arm DVT !</a:t>
            </a:r>
          </a:p>
          <a:p>
            <a:endParaRPr lang="en-AU" dirty="0"/>
          </a:p>
        </p:txBody>
      </p:sp>
    </p:spTree>
    <p:extLst>
      <p:ext uri="{BB962C8B-B14F-4D97-AF65-F5344CB8AC3E}">
        <p14:creationId xmlns:p14="http://schemas.microsoft.com/office/powerpoint/2010/main" val="24649512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17129-CFEA-45E4-BFCB-0989B833E2A3}"/>
              </a:ext>
            </a:extLst>
          </p:cNvPr>
          <p:cNvSpPr>
            <a:spLocks noGrp="1"/>
          </p:cNvSpPr>
          <p:nvPr>
            <p:ph type="title"/>
          </p:nvPr>
        </p:nvSpPr>
        <p:spPr/>
        <p:txBody>
          <a:bodyPr/>
          <a:lstStyle/>
          <a:p>
            <a:r>
              <a:rPr lang="en-US" dirty="0"/>
              <a:t>Conflicting views from QLH staff </a:t>
            </a:r>
            <a:endParaRPr lang="en-AU" dirty="0"/>
          </a:p>
        </p:txBody>
      </p:sp>
      <p:sp>
        <p:nvSpPr>
          <p:cNvPr id="3" name="Content Placeholder 2">
            <a:extLst>
              <a:ext uri="{FF2B5EF4-FFF2-40B4-BE49-F238E27FC236}">
                <a16:creationId xmlns:a16="http://schemas.microsoft.com/office/drawing/2014/main" id="{9C38A41F-184D-4BF0-B9AF-E58EDBB90789}"/>
              </a:ext>
            </a:extLst>
          </p:cNvPr>
          <p:cNvSpPr>
            <a:spLocks noGrp="1"/>
          </p:cNvSpPr>
          <p:nvPr>
            <p:ph sz="half" idx="1"/>
          </p:nvPr>
        </p:nvSpPr>
        <p:spPr/>
        <p:txBody>
          <a:bodyPr/>
          <a:lstStyle/>
          <a:p>
            <a:r>
              <a:rPr lang="en-US" dirty="0"/>
              <a:t>“Son expressed that he wants to take his dad home and care for him until his death. To me Son seems a caring and loving son, who's wanting to do his best to his dad. Son is upset that nobody listens to him and states he's concerned about his dad than anyone else.”</a:t>
            </a:r>
          </a:p>
          <a:p>
            <a:endParaRPr lang="en-AU" dirty="0"/>
          </a:p>
        </p:txBody>
      </p:sp>
      <p:sp>
        <p:nvSpPr>
          <p:cNvPr id="4" name="Content Placeholder 3">
            <a:extLst>
              <a:ext uri="{FF2B5EF4-FFF2-40B4-BE49-F238E27FC236}">
                <a16:creationId xmlns:a16="http://schemas.microsoft.com/office/drawing/2014/main" id="{D33CCE52-4983-4116-91FE-8154D149AA85}"/>
              </a:ext>
            </a:extLst>
          </p:cNvPr>
          <p:cNvSpPr>
            <a:spLocks noGrp="1"/>
          </p:cNvSpPr>
          <p:nvPr>
            <p:ph sz="half" idx="2"/>
          </p:nvPr>
        </p:nvSpPr>
        <p:spPr/>
        <p:txBody>
          <a:bodyPr/>
          <a:lstStyle/>
          <a:p>
            <a:r>
              <a:rPr lang="en-US" dirty="0"/>
              <a:t>“This patient is bed bound with severe dementia - He is at high risk of aspiration and aspiration Pneumonia. In addition he is at high risk of falls. I think both these risks will be there whether he goes to a NH or home with son.”</a:t>
            </a:r>
          </a:p>
          <a:p>
            <a:endParaRPr lang="en-US" dirty="0"/>
          </a:p>
          <a:p>
            <a:r>
              <a:rPr lang="en-US" dirty="0"/>
              <a:t>“although Son appeared ?escalated he would accept recommendations if approached about it appropriately.”</a:t>
            </a:r>
          </a:p>
          <a:p>
            <a:endParaRPr lang="en-AU" dirty="0"/>
          </a:p>
        </p:txBody>
      </p:sp>
    </p:spTree>
    <p:extLst>
      <p:ext uri="{BB962C8B-B14F-4D97-AF65-F5344CB8AC3E}">
        <p14:creationId xmlns:p14="http://schemas.microsoft.com/office/powerpoint/2010/main" val="39670546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nvSpPr>
        <p:spPr>
          <a:xfrm>
            <a:off x="0" y="0"/>
            <a:ext cx="6072188"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Rectangle 10"/>
          <p:cNvSpPr>
            <a:spLocks noGrp="1" noRot="1" noChangeAspect="1" noMove="1" noResize="1" noEditPoints="1" noAdjustHandles="1" noChangeArrowheads="1" noChangeShapeType="1" noTextEdit="1"/>
          </p:cNvSpPr>
          <p:nvPr/>
        </p:nvSpPr>
        <p:spPr>
          <a:xfrm>
            <a:off x="6732588" y="639763"/>
            <a:ext cx="4819650" cy="5260975"/>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 name="Rectangle 12"/>
          <p:cNvSpPr>
            <a:spLocks noGrp="1" noRot="1" noChangeAspect="1" noMove="1" noResize="1" noEditPoints="1" noAdjustHandles="1" noChangeArrowheads="1" noChangeShapeType="1" noTextEdit="1"/>
          </p:cNvSpPr>
          <p:nvPr/>
        </p:nvSpPr>
        <p:spPr>
          <a:xfrm>
            <a:off x="6886575" y="806450"/>
            <a:ext cx="4511675" cy="49291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8133" name="Picture 3" descr="A picture containing person, indoor, sign&#10;&#10;Description generated with high confidence"/>
          <p:cNvPicPr>
            <a:picLocks noChangeAspect="1"/>
          </p:cNvPicPr>
          <p:nvPr/>
        </p:nvPicPr>
        <p:blipFill>
          <a:blip r:embed="rId2"/>
          <a:srcRect r="10065"/>
          <a:stretch>
            <a:fillRect/>
          </a:stretch>
        </p:blipFill>
        <p:spPr bwMode="auto">
          <a:xfrm>
            <a:off x="7208838" y="1127125"/>
            <a:ext cx="3867150" cy="4287838"/>
          </a:xfrm>
          <a:prstGeom prst="rect">
            <a:avLst/>
          </a:prstGeom>
          <a:noFill/>
          <a:ln w="31750">
            <a:noFill/>
            <a:miter lim="800000"/>
            <a:headEnd/>
            <a:tailEnd/>
          </a:ln>
        </p:spPr>
      </p:pic>
      <p:sp>
        <p:nvSpPr>
          <p:cNvPr id="2" name="Title 1">
            <a:extLst/>
          </p:cNvPr>
          <p:cNvSpPr>
            <a:spLocks noGrp="1"/>
          </p:cNvSpPr>
          <p:nvPr>
            <p:ph type="title"/>
          </p:nvPr>
        </p:nvSpPr>
        <p:spPr>
          <a:xfrm>
            <a:off x="804863" y="1290638"/>
            <a:ext cx="4475162" cy="1187450"/>
          </a:xfrm>
        </p:spPr>
        <p:txBody>
          <a:bodyPr/>
          <a:lstStyle/>
          <a:p>
            <a:pPr fontAlgn="auto">
              <a:spcAft>
                <a:spcPts val="0"/>
              </a:spcAft>
              <a:defRPr/>
            </a:pPr>
            <a:r>
              <a:rPr lang="en-AU" dirty="0"/>
              <a:t>Why it is difficult?</a:t>
            </a:r>
          </a:p>
        </p:txBody>
      </p:sp>
      <p:sp>
        <p:nvSpPr>
          <p:cNvPr id="48135" name="Content Placeholder 2"/>
          <p:cNvSpPr>
            <a:spLocks noGrp="1"/>
          </p:cNvSpPr>
          <p:nvPr>
            <p:ph idx="1"/>
          </p:nvPr>
        </p:nvSpPr>
        <p:spPr>
          <a:xfrm>
            <a:off x="804863" y="2859088"/>
            <a:ext cx="4475162" cy="3041650"/>
          </a:xfrm>
        </p:spPr>
        <p:txBody>
          <a:bodyPr/>
          <a:lstStyle/>
          <a:p>
            <a:r>
              <a:rPr lang="en-US">
                <a:solidFill>
                  <a:schemeClr val="tx1"/>
                </a:solidFill>
              </a:rPr>
              <a:t>Need to differentiate between ( Dementia /Confusion /Paranoia ) and  real complaints.</a:t>
            </a:r>
          </a:p>
          <a:p>
            <a:endParaRPr lang="en-US">
              <a:solidFill>
                <a:schemeClr val="tx1"/>
              </a:solidFill>
            </a:endParaRPr>
          </a:p>
          <a:p>
            <a:r>
              <a:rPr lang="en-US">
                <a:solidFill>
                  <a:schemeClr val="tx1"/>
                </a:solidFill>
              </a:rPr>
              <a:t>Difficult to distinguish between disease process ( osteoporosis ) , medication (anticoagulation ) and actual injury or abuse. .</a:t>
            </a:r>
          </a:p>
          <a:p>
            <a:endParaRPr lang="en-AU">
              <a:solidFill>
                <a:srgbClr val="FFFFFF"/>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9154" name="Rectangle 9"/>
          <p:cNvSpPr>
            <a:spLocks noGrp="1" noRot="1" noChangeAspect="1" noMove="1" noResize="1" noEditPoints="1" noAdjustHandles="1" noChangeArrowheads="1" noChangeShapeType="1" noTextEdit="1"/>
          </p:cNvSpPr>
          <p:nvPr/>
        </p:nvSpPr>
        <p:spPr bwMode="white">
          <a:xfrm>
            <a:off x="0" y="0"/>
            <a:ext cx="12192000" cy="6858000"/>
          </a:xfrm>
          <a:prstGeom prst="rect">
            <a:avLst/>
          </a:prstGeom>
          <a:solidFill>
            <a:schemeClr val="accent2"/>
          </a:solidFill>
          <a:ln w="9525">
            <a:noFill/>
            <a:miter lim="800000"/>
            <a:headEnd/>
            <a:tailEnd/>
          </a:ln>
        </p:spPr>
        <p:txBody>
          <a:bodyPr/>
          <a:lstStyle/>
          <a:p>
            <a:endParaRPr lang="en-US"/>
          </a:p>
        </p:txBody>
      </p:sp>
      <p:sp>
        <p:nvSpPr>
          <p:cNvPr id="12" name="Rectangle 11"/>
          <p:cNvSpPr>
            <a:spLocks noGrp="1" noRot="1" noChangeAspect="1" noMove="1" noResize="1" noEditPoints="1" noAdjustHandles="1" noChangeArrowheads="1" noChangeShapeType="1" noTextEdit="1"/>
          </p:cNvSpPr>
          <p:nvPr/>
        </p:nvSpPr>
        <p:spPr>
          <a:xfrm>
            <a:off x="0" y="0"/>
            <a:ext cx="12192000" cy="4918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9156" name="Picture 4"/>
          <p:cNvPicPr>
            <a:picLocks noChangeAspect="1"/>
          </p:cNvPicPr>
          <p:nvPr/>
        </p:nvPicPr>
        <p:blipFill>
          <a:blip r:embed="rId2"/>
          <a:srcRect/>
          <a:stretch>
            <a:fillRect/>
          </a:stretch>
        </p:blipFill>
        <p:spPr bwMode="auto">
          <a:xfrm>
            <a:off x="1555750" y="841375"/>
            <a:ext cx="4297363" cy="2794000"/>
          </a:xfrm>
          <a:prstGeom prst="rect">
            <a:avLst/>
          </a:prstGeom>
          <a:noFill/>
          <a:ln w="9525">
            <a:noFill/>
            <a:miter lim="800000"/>
            <a:headEnd/>
            <a:tailEnd/>
          </a:ln>
        </p:spPr>
      </p:pic>
      <p:pic>
        <p:nvPicPr>
          <p:cNvPr id="49157" name="Content Placeholder 3"/>
          <p:cNvPicPr>
            <a:picLocks noGrp="1" noChangeAspect="1"/>
          </p:cNvPicPr>
          <p:nvPr>
            <p:ph idx="1"/>
          </p:nvPr>
        </p:nvPicPr>
        <p:blipFill>
          <a:blip r:embed="rId3"/>
          <a:srcRect/>
          <a:stretch>
            <a:fillRect/>
          </a:stretch>
        </p:blipFill>
        <p:spPr>
          <a:xfrm>
            <a:off x="6338888" y="879475"/>
            <a:ext cx="4297362" cy="2717800"/>
          </a:xfrm>
        </p:spPr>
      </p:pic>
      <p:sp>
        <p:nvSpPr>
          <p:cNvPr id="2" name="Title 1">
            <a:extLst/>
          </p:cNvPr>
          <p:cNvSpPr>
            <a:spLocks noGrp="1"/>
          </p:cNvSpPr>
          <p:nvPr>
            <p:ph type="title"/>
          </p:nvPr>
        </p:nvSpPr>
        <p:spPr>
          <a:xfrm>
            <a:off x="1600200" y="4268788"/>
            <a:ext cx="8991600" cy="1265237"/>
          </a:xfrm>
        </p:spPr>
        <p:txBody>
          <a:bodyPr lIns="274320" rIns="274320" anchorCtr="1"/>
          <a:lstStyle/>
          <a:p>
            <a:pPr fontAlgn="auto">
              <a:spcAft>
                <a:spcPts val="0"/>
              </a:spcAft>
              <a:defRPr/>
            </a:pPr>
            <a:r>
              <a:rPr lang="en-US" sz="3200" dirty="0"/>
              <a:t>Abuse or not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1"/>
          <p:cNvPicPr>
            <a:picLocks noChangeAspect="1"/>
          </p:cNvPicPr>
          <p:nvPr/>
        </p:nvPicPr>
        <p:blipFill>
          <a:blip r:embed="rId2"/>
          <a:srcRect/>
          <a:stretch>
            <a:fillRect/>
          </a:stretch>
        </p:blipFill>
        <p:spPr bwMode="auto">
          <a:xfrm>
            <a:off x="1354138" y="485775"/>
            <a:ext cx="2671762" cy="2597150"/>
          </a:xfrm>
          <a:prstGeom prst="rect">
            <a:avLst/>
          </a:prstGeom>
          <a:noFill/>
          <a:ln w="9525">
            <a:noFill/>
            <a:miter lim="800000"/>
            <a:headEnd/>
            <a:tailEnd/>
          </a:ln>
        </p:spPr>
      </p:pic>
      <p:pic>
        <p:nvPicPr>
          <p:cNvPr id="50178" name="Picture 3"/>
          <p:cNvPicPr>
            <a:picLocks noChangeAspect="1"/>
          </p:cNvPicPr>
          <p:nvPr/>
        </p:nvPicPr>
        <p:blipFill>
          <a:blip r:embed="rId3"/>
          <a:srcRect/>
          <a:stretch>
            <a:fillRect/>
          </a:stretch>
        </p:blipFill>
        <p:spPr bwMode="auto">
          <a:xfrm>
            <a:off x="7283450" y="3503613"/>
            <a:ext cx="2070100" cy="2722562"/>
          </a:xfrm>
          <a:prstGeom prst="rect">
            <a:avLst/>
          </a:prstGeom>
          <a:noFill/>
          <a:ln w="9525">
            <a:noFill/>
            <a:miter lim="800000"/>
            <a:headEnd/>
            <a:tailEnd/>
          </a:ln>
        </p:spPr>
      </p:pic>
      <p:pic>
        <p:nvPicPr>
          <p:cNvPr id="50179" name="Picture 4"/>
          <p:cNvPicPr>
            <a:picLocks noChangeAspect="1"/>
          </p:cNvPicPr>
          <p:nvPr/>
        </p:nvPicPr>
        <p:blipFill>
          <a:blip r:embed="rId4"/>
          <a:srcRect/>
          <a:stretch>
            <a:fillRect/>
          </a:stretch>
        </p:blipFill>
        <p:spPr bwMode="auto">
          <a:xfrm>
            <a:off x="4025900" y="3267075"/>
            <a:ext cx="1919288" cy="3078163"/>
          </a:xfrm>
          <a:prstGeom prst="rect">
            <a:avLst/>
          </a:prstGeom>
          <a:noFill/>
          <a:ln w="9525">
            <a:noFill/>
            <a:miter lim="800000"/>
            <a:headEnd/>
            <a:tailEnd/>
          </a:ln>
        </p:spPr>
      </p:pic>
      <p:pic>
        <p:nvPicPr>
          <p:cNvPr id="50180" name="Picture 5"/>
          <p:cNvPicPr>
            <a:picLocks noChangeAspect="1"/>
          </p:cNvPicPr>
          <p:nvPr/>
        </p:nvPicPr>
        <p:blipFill>
          <a:blip r:embed="rId5"/>
          <a:srcRect/>
          <a:stretch>
            <a:fillRect/>
          </a:stretch>
        </p:blipFill>
        <p:spPr bwMode="auto">
          <a:xfrm>
            <a:off x="6426200" y="485775"/>
            <a:ext cx="1882775" cy="28606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1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1202" name="Rectangle 9"/>
          <p:cNvSpPr>
            <a:spLocks noGrp="1" noRot="1" noChangeAspect="1" noMove="1" noResize="1" noEditPoints="1" noAdjustHandles="1" noChangeArrowheads="1" noChangeShapeType="1" noTextEdit="1"/>
          </p:cNvSpPr>
          <p:nvPr/>
        </p:nvSpPr>
        <p:spPr bwMode="white">
          <a:xfrm>
            <a:off x="0" y="0"/>
            <a:ext cx="12192000" cy="6858000"/>
          </a:xfrm>
          <a:prstGeom prst="rect">
            <a:avLst/>
          </a:prstGeom>
          <a:solidFill>
            <a:schemeClr val="accent2"/>
          </a:solidFill>
          <a:ln w="9525">
            <a:noFill/>
            <a:miter lim="800000"/>
            <a:headEnd/>
            <a:tailEnd/>
          </a:ln>
        </p:spPr>
        <p:txBody>
          <a:bodyPr/>
          <a:lstStyle/>
          <a:p>
            <a:endParaRPr lang="en-US"/>
          </a:p>
        </p:txBody>
      </p:sp>
      <p:sp>
        <p:nvSpPr>
          <p:cNvPr id="12" name="Rectangle 11"/>
          <p:cNvSpPr>
            <a:spLocks noGrp="1" noRot="1" noChangeAspect="1" noMove="1" noResize="1" noEditPoints="1" noAdjustHandles="1" noChangeArrowheads="1" noChangeShapeType="1" noTextEdit="1"/>
          </p:cNvSpPr>
          <p:nvPr/>
        </p:nvSpPr>
        <p:spPr>
          <a:xfrm>
            <a:off x="0" y="0"/>
            <a:ext cx="12192000" cy="4918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51204" name="Picture 4" descr="A close up of food&#10;&#10;Description generated with very high confidence"/>
          <p:cNvPicPr>
            <a:picLocks noChangeAspect="1"/>
          </p:cNvPicPr>
          <p:nvPr/>
        </p:nvPicPr>
        <p:blipFill>
          <a:blip r:embed="rId2"/>
          <a:srcRect/>
          <a:stretch>
            <a:fillRect/>
          </a:stretch>
        </p:blipFill>
        <p:spPr bwMode="auto">
          <a:xfrm>
            <a:off x="1555750" y="777875"/>
            <a:ext cx="4297363" cy="2922588"/>
          </a:xfrm>
          <a:prstGeom prst="rect">
            <a:avLst/>
          </a:prstGeom>
          <a:noFill/>
          <a:ln w="9525">
            <a:noFill/>
            <a:miter lim="800000"/>
            <a:headEnd/>
            <a:tailEnd/>
          </a:ln>
        </p:spPr>
      </p:pic>
      <p:pic>
        <p:nvPicPr>
          <p:cNvPr id="51205" name="Content Placeholder 3" descr="A picture containing indoor, sofa&#10;&#10;Description generated with very high confidence"/>
          <p:cNvPicPr>
            <a:picLocks noGrp="1" noChangeAspect="1"/>
          </p:cNvPicPr>
          <p:nvPr>
            <p:ph idx="1"/>
          </p:nvPr>
        </p:nvPicPr>
        <p:blipFill>
          <a:blip r:embed="rId3"/>
          <a:srcRect/>
          <a:stretch>
            <a:fillRect/>
          </a:stretch>
        </p:blipFill>
        <p:spPr>
          <a:xfrm>
            <a:off x="6338888" y="852488"/>
            <a:ext cx="4297362" cy="2771775"/>
          </a:xfrm>
        </p:spPr>
      </p:pic>
      <p:sp>
        <p:nvSpPr>
          <p:cNvPr id="2" name="Title 1">
            <a:extLst/>
          </p:cNvPr>
          <p:cNvSpPr>
            <a:spLocks noGrp="1"/>
          </p:cNvSpPr>
          <p:nvPr>
            <p:ph type="title"/>
          </p:nvPr>
        </p:nvSpPr>
        <p:spPr>
          <a:xfrm>
            <a:off x="1600200" y="4268788"/>
            <a:ext cx="8991600" cy="1265237"/>
          </a:xfrm>
        </p:spPr>
        <p:txBody>
          <a:bodyPr lIns="274320" rIns="274320" anchorCtr="1"/>
          <a:lstStyle/>
          <a:p>
            <a:pPr fontAlgn="auto">
              <a:spcAft>
                <a:spcPts val="0"/>
              </a:spcAft>
              <a:defRPr/>
            </a:pPr>
            <a:r>
              <a:rPr lang="en-US" sz="3200"/>
              <a:t>Neglect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66A9AE5-69DF-4153-B35A-94BDEF32EB0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59B5318-27A8-4E50-80D9-B92D4F28EA6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6196" y="804672"/>
            <a:ext cx="10579608" cy="5248656"/>
          </a:xfrm>
          <a:prstGeom prst="rect">
            <a:avLst/>
          </a:prstGeom>
          <a:solidFill>
            <a:schemeClr val="bg1"/>
          </a:solidFill>
          <a:ln w="2540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screenshot of a cell phone&#10;&#10;Description generated with very high confidence">
            <a:extLst>
              <a:ext uri="{FF2B5EF4-FFF2-40B4-BE49-F238E27FC236}">
                <a16:creationId xmlns:a16="http://schemas.microsoft.com/office/drawing/2014/main" id="{8E4F4480-E419-49B8-9C31-044B5E904ECF}"/>
              </a:ext>
            </a:extLst>
          </p:cNvPr>
          <p:cNvPicPr>
            <a:picLocks noChangeAspect="1"/>
          </p:cNvPicPr>
          <p:nvPr/>
        </p:nvPicPr>
        <p:blipFill>
          <a:blip r:embed="rId2"/>
          <a:stretch>
            <a:fillRect/>
          </a:stretch>
        </p:blipFill>
        <p:spPr>
          <a:xfrm>
            <a:off x="1127929" y="1839218"/>
            <a:ext cx="9936142" cy="3179564"/>
          </a:xfrm>
          <a:prstGeom prst="rect">
            <a:avLst/>
          </a:prstGeom>
        </p:spPr>
      </p:pic>
    </p:spTree>
    <p:extLst>
      <p:ext uri="{BB962C8B-B14F-4D97-AF65-F5344CB8AC3E}">
        <p14:creationId xmlns:p14="http://schemas.microsoft.com/office/powerpoint/2010/main" val="23301929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nvSpPr>
        <p:spPr>
          <a:xfrm>
            <a:off x="0" y="0"/>
            <a:ext cx="6072188"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Rectangle 10"/>
          <p:cNvSpPr>
            <a:spLocks noGrp="1" noRot="1" noChangeAspect="1" noMove="1" noResize="1" noEditPoints="1" noAdjustHandles="1" noChangeArrowheads="1" noChangeShapeType="1" noTextEdit="1"/>
          </p:cNvSpPr>
          <p:nvPr/>
        </p:nvSpPr>
        <p:spPr>
          <a:xfrm>
            <a:off x="6732588" y="639763"/>
            <a:ext cx="4819650" cy="5260975"/>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 name="Rectangle 12"/>
          <p:cNvSpPr>
            <a:spLocks noGrp="1" noRot="1" noChangeAspect="1" noMove="1" noResize="1" noEditPoints="1" noAdjustHandles="1" noChangeArrowheads="1" noChangeShapeType="1" noTextEdit="1"/>
          </p:cNvSpPr>
          <p:nvPr/>
        </p:nvSpPr>
        <p:spPr>
          <a:xfrm>
            <a:off x="6877050" y="806450"/>
            <a:ext cx="4511675" cy="4929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52229" name="Picture 3" descr="A close up of a sign&#10;&#10;Description generated with very high confidence"/>
          <p:cNvPicPr>
            <a:picLocks noChangeAspect="1"/>
          </p:cNvPicPr>
          <p:nvPr/>
        </p:nvPicPr>
        <p:blipFill>
          <a:blip r:embed="rId2"/>
          <a:srcRect/>
          <a:stretch>
            <a:fillRect/>
          </a:stretch>
        </p:blipFill>
        <p:spPr bwMode="auto">
          <a:xfrm>
            <a:off x="7477125" y="971550"/>
            <a:ext cx="3335338" cy="4598988"/>
          </a:xfrm>
          <a:prstGeom prst="rect">
            <a:avLst/>
          </a:prstGeom>
          <a:noFill/>
          <a:ln w="9525">
            <a:noFill/>
            <a:miter lim="800000"/>
            <a:headEnd/>
            <a:tailEnd/>
          </a:ln>
        </p:spPr>
      </p:pic>
      <p:sp>
        <p:nvSpPr>
          <p:cNvPr id="2" name="Title 1">
            <a:extLst/>
          </p:cNvPr>
          <p:cNvSpPr>
            <a:spLocks noGrp="1"/>
          </p:cNvSpPr>
          <p:nvPr>
            <p:ph type="title"/>
          </p:nvPr>
        </p:nvSpPr>
        <p:spPr>
          <a:xfrm>
            <a:off x="804863" y="1290638"/>
            <a:ext cx="4475162" cy="1187450"/>
          </a:xfrm>
        </p:spPr>
        <p:txBody>
          <a:bodyPr/>
          <a:lstStyle/>
          <a:p>
            <a:pPr fontAlgn="auto">
              <a:spcAft>
                <a:spcPts val="0"/>
              </a:spcAft>
              <a:defRPr/>
            </a:pPr>
            <a:r>
              <a:rPr lang="en-AU"/>
              <a:t>Screening our patients </a:t>
            </a:r>
            <a:endParaRPr lang="en-AU" dirty="0"/>
          </a:p>
        </p:txBody>
      </p:sp>
      <p:sp>
        <p:nvSpPr>
          <p:cNvPr id="3" name="Content Placeholder 2">
            <a:extLst/>
          </p:cNvPr>
          <p:cNvSpPr>
            <a:spLocks noGrp="1"/>
          </p:cNvSpPr>
          <p:nvPr>
            <p:ph idx="1"/>
          </p:nvPr>
        </p:nvSpPr>
        <p:spPr>
          <a:xfrm>
            <a:off x="804863" y="2859088"/>
            <a:ext cx="4475162" cy="3041650"/>
          </a:xfrm>
        </p:spPr>
        <p:txBody>
          <a:bodyPr rtlCol="0">
            <a:normAutofit/>
          </a:bodyPr>
          <a:lstStyle/>
          <a:p>
            <a:pPr fontAlgn="auto">
              <a:spcAft>
                <a:spcPts val="0"/>
              </a:spcAft>
              <a:buFont typeface="Arial" panose="020B0604020202020204" pitchFamily="34" charset="0"/>
              <a:buChar char="•"/>
              <a:defRPr/>
            </a:pPr>
            <a:r>
              <a:rPr lang="en-US" sz="2400" dirty="0">
                <a:solidFill>
                  <a:schemeClr val="tx1"/>
                </a:solidFill>
              </a:rPr>
              <a:t>General screening questions </a:t>
            </a:r>
          </a:p>
          <a:p>
            <a:pPr marL="0" indent="0" fontAlgn="auto">
              <a:spcAft>
                <a:spcPts val="0"/>
              </a:spcAft>
              <a:buFont typeface="Arial" panose="020B0604020202020204" pitchFamily="34" charset="0"/>
              <a:buNone/>
              <a:defRPr/>
            </a:pPr>
            <a:endParaRPr lang="en-US" sz="2400" dirty="0">
              <a:solidFill>
                <a:schemeClr val="tx1"/>
              </a:solidFill>
            </a:endParaRPr>
          </a:p>
          <a:p>
            <a:pPr fontAlgn="auto">
              <a:spcAft>
                <a:spcPts val="0"/>
              </a:spcAft>
              <a:buFont typeface="Arial" panose="020B0604020202020204" pitchFamily="34" charset="0"/>
              <a:buChar char="•"/>
              <a:defRPr/>
            </a:pPr>
            <a:r>
              <a:rPr lang="en-US" sz="2400" dirty="0">
                <a:solidFill>
                  <a:schemeClr val="tx1"/>
                </a:solidFill>
              </a:rPr>
              <a:t>Direct questions </a:t>
            </a:r>
          </a:p>
          <a:p>
            <a:pPr fontAlgn="auto">
              <a:spcAft>
                <a:spcPts val="0"/>
              </a:spcAft>
              <a:buFont typeface="Arial" panose="020B0604020202020204" pitchFamily="34" charset="0"/>
              <a:buChar char="•"/>
              <a:defRPr/>
            </a:pPr>
            <a:endParaRPr lang="en-AU" dirty="0">
              <a:solidFill>
                <a:srgbClr val="FFFF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3" name="Picture 2" descr="A close up of a logo&#10;&#10;Description generated with high confidence">
            <a:extLst>
              <a:ext uri="{FF2B5EF4-FFF2-40B4-BE49-F238E27FC236}">
                <a16:creationId xmlns:a16="http://schemas.microsoft.com/office/drawing/2014/main" id="{BB3B809E-5A19-44D2-8313-7F473F0E9F07}"/>
              </a:ext>
            </a:extLst>
          </p:cNvPr>
          <p:cNvPicPr>
            <a:picLocks noChangeAspect="1"/>
          </p:cNvPicPr>
          <p:nvPr/>
        </p:nvPicPr>
        <p:blipFill>
          <a:blip r:embed="rId2"/>
          <a:stretch>
            <a:fillRect/>
          </a:stretch>
        </p:blipFill>
        <p:spPr>
          <a:xfrm>
            <a:off x="1290509" y="3377509"/>
            <a:ext cx="2734043" cy="2734043"/>
          </a:xfrm>
          <a:prstGeom prst="rect">
            <a:avLst/>
          </a:prstGeom>
        </p:spPr>
      </p:pic>
      <p:sp>
        <p:nvSpPr>
          <p:cNvPr id="101" name="Rectangle 100">
            <a:extLst>
              <a:ext uri="{FF2B5EF4-FFF2-40B4-BE49-F238E27FC236}">
                <a16:creationId xmlns:a16="http://schemas.microsoft.com/office/drawing/2014/main" id="{DCD3F51F-E0F2-41F0-9EAD-111C87DFF5F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15061" y="-2"/>
            <a:ext cx="6876939" cy="6858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clipart&#10;&#10;Description generated with very high confidence">
            <a:extLst>
              <a:ext uri="{FF2B5EF4-FFF2-40B4-BE49-F238E27FC236}">
                <a16:creationId xmlns:a16="http://schemas.microsoft.com/office/drawing/2014/main" id="{272E34B2-34D5-4C5E-83CD-4E0D5B5763E6}"/>
              </a:ext>
            </a:extLst>
          </p:cNvPr>
          <p:cNvPicPr>
            <a:picLocks noChangeAspect="1"/>
          </p:cNvPicPr>
          <p:nvPr/>
        </p:nvPicPr>
        <p:blipFill rotWithShape="1">
          <a:blip r:embed="rId3"/>
          <a:srcRect/>
          <a:stretch/>
        </p:blipFill>
        <p:spPr>
          <a:xfrm>
            <a:off x="321733" y="1268891"/>
            <a:ext cx="4671595" cy="1786884"/>
          </a:xfrm>
          <a:prstGeom prst="rect">
            <a:avLst/>
          </a:prstGeom>
        </p:spPr>
      </p:pic>
      <p:sp>
        <p:nvSpPr>
          <p:cNvPr id="2" name="Title 1">
            <a:extLst>
              <a:ext uri="{FF2B5EF4-FFF2-40B4-BE49-F238E27FC236}">
                <a16:creationId xmlns:a16="http://schemas.microsoft.com/office/drawing/2014/main" id="{07F007AC-78F9-4CE9-B37E-9541176DAA48}"/>
              </a:ext>
            </a:extLst>
          </p:cNvPr>
          <p:cNvSpPr>
            <a:spLocks noGrp="1"/>
          </p:cNvSpPr>
          <p:nvPr>
            <p:ph type="title"/>
          </p:nvPr>
        </p:nvSpPr>
        <p:spPr>
          <a:xfrm>
            <a:off x="6119732" y="1290025"/>
            <a:ext cx="5291327" cy="1188720"/>
          </a:xfrm>
          <a:solidFill>
            <a:srgbClr val="FFFFFF"/>
          </a:solidFill>
          <a:ln>
            <a:solidFill>
              <a:srgbClr val="404040"/>
            </a:solidFill>
          </a:ln>
        </p:spPr>
        <p:txBody>
          <a:bodyPr>
            <a:normAutofit/>
          </a:bodyPr>
          <a:lstStyle/>
          <a:p>
            <a:r>
              <a:rPr lang="en-AU"/>
              <a:t>Elder abuse awarenss</a:t>
            </a:r>
          </a:p>
        </p:txBody>
      </p:sp>
      <p:sp>
        <p:nvSpPr>
          <p:cNvPr id="17" name="Content Placeholder 9"/>
          <p:cNvSpPr>
            <a:spLocks noGrp="1"/>
          </p:cNvSpPr>
          <p:nvPr>
            <p:ph idx="1"/>
          </p:nvPr>
        </p:nvSpPr>
        <p:spPr>
          <a:xfrm>
            <a:off x="6119732" y="2858703"/>
            <a:ext cx="5285791" cy="3042547"/>
          </a:xfrm>
        </p:spPr>
        <p:txBody>
          <a:bodyPr>
            <a:normAutofit/>
          </a:bodyPr>
          <a:lstStyle/>
          <a:p>
            <a:r>
              <a:rPr lang="en-US">
                <a:solidFill>
                  <a:srgbClr val="FFFFFF"/>
                </a:solidFill>
              </a:rPr>
              <a:t>Staff who work in organisations that deal with older people need to be aware of the issue of elder abuse and know how to identify and respond to it in order to ensure the safety of their clients.</a:t>
            </a:r>
          </a:p>
          <a:p>
            <a:endParaRPr lang="en-US">
              <a:solidFill>
                <a:srgbClr val="FFFFFF"/>
              </a:solidFill>
            </a:endParaRPr>
          </a:p>
        </p:txBody>
      </p:sp>
    </p:spTree>
    <p:extLst>
      <p:ext uri="{BB962C8B-B14F-4D97-AF65-F5344CB8AC3E}">
        <p14:creationId xmlns:p14="http://schemas.microsoft.com/office/powerpoint/2010/main" val="40130614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5" name="Picture 4" descr="A person lying on a bed&#10;&#10;Description generated with high confidence">
            <a:extLst>
              <a:ext uri="{FF2B5EF4-FFF2-40B4-BE49-F238E27FC236}">
                <a16:creationId xmlns:a16="http://schemas.microsoft.com/office/drawing/2014/main" id="{513A4244-5A60-4136-8B37-AF82A99CC0FA}"/>
              </a:ext>
            </a:extLst>
          </p:cNvPr>
          <p:cNvPicPr>
            <a:picLocks noChangeAspect="1"/>
          </p:cNvPicPr>
          <p:nvPr/>
        </p:nvPicPr>
        <p:blipFill rotWithShape="1">
          <a:blip r:embed="rId2"/>
          <a:srcRect l="18778" r="31222"/>
          <a:stretch/>
        </p:blipFill>
        <p:spPr>
          <a:xfrm>
            <a:off x="6096000" y="10"/>
            <a:ext cx="6096000" cy="6857990"/>
          </a:xfrm>
          <a:prstGeom prst="rect">
            <a:avLst/>
          </a:prstGeom>
        </p:spPr>
      </p:pic>
      <p:sp>
        <p:nvSpPr>
          <p:cNvPr id="2" name="Title 1">
            <a:extLst>
              <a:ext uri="{FF2B5EF4-FFF2-40B4-BE49-F238E27FC236}">
                <a16:creationId xmlns:a16="http://schemas.microsoft.com/office/drawing/2014/main" id="{EE034557-3749-4D3C-B5D1-8385B9656D0C}"/>
              </a:ext>
            </a:extLst>
          </p:cNvPr>
          <p:cNvSpPr>
            <a:spLocks noGrp="1"/>
          </p:cNvSpPr>
          <p:nvPr>
            <p:ph type="title"/>
          </p:nvPr>
        </p:nvSpPr>
        <p:spPr>
          <a:xfrm>
            <a:off x="2230438" y="965200"/>
            <a:ext cx="7731125" cy="1187450"/>
          </a:xfrm>
          <a:solidFill>
            <a:srgbClr val="FFFFFF"/>
          </a:solidFill>
        </p:spPr>
        <p:txBody>
          <a:bodyPr>
            <a:normAutofit/>
          </a:bodyPr>
          <a:lstStyle/>
          <a:p>
            <a:r>
              <a:rPr lang="en-US"/>
              <a:t>Reporting Abuse Under the Aged Care Act (1997)</a:t>
            </a:r>
            <a:endParaRPr lang="en-AU" dirty="0"/>
          </a:p>
        </p:txBody>
      </p:sp>
      <p:sp>
        <p:nvSpPr>
          <p:cNvPr id="3" name="Content Placeholder 2">
            <a:extLst>
              <a:ext uri="{FF2B5EF4-FFF2-40B4-BE49-F238E27FC236}">
                <a16:creationId xmlns:a16="http://schemas.microsoft.com/office/drawing/2014/main" id="{F2AE3FE5-C85A-49A7-A2FE-7A8162E17CE6}"/>
              </a:ext>
            </a:extLst>
          </p:cNvPr>
          <p:cNvSpPr>
            <a:spLocks noGrp="1"/>
          </p:cNvSpPr>
          <p:nvPr>
            <p:ph idx="1"/>
          </p:nvPr>
        </p:nvSpPr>
        <p:spPr>
          <a:xfrm>
            <a:off x="1318661" y="2638044"/>
            <a:ext cx="4292707" cy="3101983"/>
          </a:xfrm>
        </p:spPr>
        <p:txBody>
          <a:bodyPr>
            <a:normAutofit/>
          </a:bodyPr>
          <a:lstStyle/>
          <a:p>
            <a:r>
              <a:rPr lang="en-US" dirty="0"/>
              <a:t>Compulsory reporting applies </a:t>
            </a:r>
            <a:r>
              <a:rPr lang="en-US" b="1" dirty="0"/>
              <a:t>only </a:t>
            </a:r>
            <a:r>
              <a:rPr lang="en-US" dirty="0"/>
              <a:t>to Residential Aged Care</a:t>
            </a:r>
          </a:p>
          <a:p>
            <a:endParaRPr lang="en-US" dirty="0"/>
          </a:p>
          <a:p>
            <a:r>
              <a:rPr lang="en-US" dirty="0"/>
              <a:t>Residential Aged Care – must be reported by the aged care provider to police and the Aged Care Complaints Investigation Scheme </a:t>
            </a:r>
            <a:r>
              <a:rPr lang="en-US" dirty="0">
                <a:solidFill>
                  <a:srgbClr val="990000"/>
                </a:solidFill>
              </a:rPr>
              <a:t>(ACCIS) </a:t>
            </a:r>
            <a:r>
              <a:rPr lang="en-US" dirty="0"/>
              <a:t>within 24 hours, regardless of any internal investigation. Workers  can report directly to </a:t>
            </a:r>
            <a:r>
              <a:rPr lang="en-US" dirty="0">
                <a:solidFill>
                  <a:srgbClr val="990000"/>
                </a:solidFill>
              </a:rPr>
              <a:t>ACCIS.</a:t>
            </a:r>
          </a:p>
          <a:p>
            <a:endParaRPr lang="en-AU" dirty="0"/>
          </a:p>
        </p:txBody>
      </p:sp>
    </p:spTree>
    <p:extLst>
      <p:ext uri="{BB962C8B-B14F-4D97-AF65-F5344CB8AC3E}">
        <p14:creationId xmlns:p14="http://schemas.microsoft.com/office/powerpoint/2010/main" val="19809899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Picture 1" descr="A group of people in a room&#10;&#10;Description generated with very high confidence">
            <a:extLst>
              <a:ext uri="{FF2B5EF4-FFF2-40B4-BE49-F238E27FC236}">
                <a16:creationId xmlns:a16="http://schemas.microsoft.com/office/drawing/2014/main" id="{0080B7C3-C7CB-4493-9F9F-D93B3E904C0A}"/>
              </a:ext>
            </a:extLst>
          </p:cNvPr>
          <p:cNvPicPr>
            <a:picLocks noChangeAspect="1"/>
          </p:cNvPicPr>
          <p:nvPr/>
        </p:nvPicPr>
        <p:blipFill rotWithShape="1">
          <a:blip r:embed="rId2"/>
          <a:srcRect r="1" b="16306"/>
          <a:stretch/>
        </p:blipFill>
        <p:spPr>
          <a:xfrm>
            <a:off x="643467" y="-4"/>
            <a:ext cx="6082711" cy="3920044"/>
          </a:xfrm>
          <a:custGeom>
            <a:avLst/>
            <a:gdLst>
              <a:gd name="connsiteX0" fmla="*/ 0 w 6082711"/>
              <a:gd name="connsiteY0" fmla="*/ 0 h 3920044"/>
              <a:gd name="connsiteX1" fmla="*/ 6082711 w 6082711"/>
              <a:gd name="connsiteY1" fmla="*/ 0 h 3920044"/>
              <a:gd name="connsiteX2" fmla="*/ 6082711 w 6082711"/>
              <a:gd name="connsiteY2" fmla="*/ 3103225 h 3920044"/>
              <a:gd name="connsiteX3" fmla="*/ 4614930 w 6082711"/>
              <a:gd name="connsiteY3" fmla="*/ 3103225 h 3920044"/>
              <a:gd name="connsiteX4" fmla="*/ 4614930 w 6082711"/>
              <a:gd name="connsiteY4" fmla="*/ 3920044 h 3920044"/>
              <a:gd name="connsiteX5" fmla="*/ 0 w 6082711"/>
              <a:gd name="connsiteY5" fmla="*/ 3920044 h 392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82711" h="3920044">
                <a:moveTo>
                  <a:pt x="0" y="0"/>
                </a:moveTo>
                <a:lnTo>
                  <a:pt x="6082711" y="0"/>
                </a:lnTo>
                <a:lnTo>
                  <a:pt x="6082711" y="3103225"/>
                </a:lnTo>
                <a:lnTo>
                  <a:pt x="4614930" y="3103225"/>
                </a:lnTo>
                <a:lnTo>
                  <a:pt x="4614930" y="3920044"/>
                </a:lnTo>
                <a:lnTo>
                  <a:pt x="0" y="3920044"/>
                </a:lnTo>
                <a:close/>
              </a:path>
            </a:pathLst>
          </a:custGeom>
        </p:spPr>
      </p:pic>
      <p:sp>
        <p:nvSpPr>
          <p:cNvPr id="8" name="Rectangle 7">
            <a:extLst>
              <a:ext uri="{FF2B5EF4-FFF2-40B4-BE49-F238E27FC236}">
                <a16:creationId xmlns:a16="http://schemas.microsoft.com/office/drawing/2014/main" id="{0326EC71-2F93-49F2-8A52-B5E037F8320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87045" y="643467"/>
            <a:ext cx="4018021" cy="246074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53CA037-B343-40C1-893A-BB3C58EB8D9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80160" y="4080063"/>
            <a:ext cx="3978237" cy="215614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C63DF6D-E04B-4867-85F6-6721F519C6F3}"/>
              </a:ext>
            </a:extLst>
          </p:cNvPr>
          <p:cNvPicPr>
            <a:picLocks noChangeAspect="1"/>
          </p:cNvPicPr>
          <p:nvPr/>
        </p:nvPicPr>
        <p:blipFill>
          <a:blip r:embed="rId3"/>
          <a:stretch>
            <a:fillRect/>
          </a:stretch>
        </p:blipFill>
        <p:spPr>
          <a:xfrm>
            <a:off x="5258397" y="3104208"/>
            <a:ext cx="6127011" cy="3590855"/>
          </a:xfrm>
          <a:prstGeom prst="rect">
            <a:avLst/>
          </a:prstGeom>
        </p:spPr>
      </p:pic>
    </p:spTree>
    <p:extLst>
      <p:ext uri="{BB962C8B-B14F-4D97-AF65-F5344CB8AC3E}">
        <p14:creationId xmlns:p14="http://schemas.microsoft.com/office/powerpoint/2010/main" val="35498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lumMod val="95000"/>
            </a:schemeClr>
          </a:solidFill>
          <a:effectLst/>
        </p:spPr>
      </p:sp>
      <p:pic>
        <p:nvPicPr>
          <p:cNvPr id="7" name="Content Placeholder 3" descr="A screenshot of a cell phone&#10;&#10;Description generated with high confidence">
            <a:extLst>
              <a:ext uri="{FF2B5EF4-FFF2-40B4-BE49-F238E27FC236}">
                <a16:creationId xmlns:a16="http://schemas.microsoft.com/office/drawing/2014/main" id="{485C1690-24B9-4784-BECE-42677740AD6B}"/>
              </a:ext>
            </a:extLst>
          </p:cNvPr>
          <p:cNvPicPr>
            <a:picLocks noGrp="1" noChangeAspect="1"/>
          </p:cNvPicPr>
          <p:nvPr>
            <p:ph idx="1"/>
          </p:nvPr>
        </p:nvPicPr>
        <p:blipFill rotWithShape="1">
          <a:blip r:embed="rId2"/>
          <a:srcRect b="7510"/>
          <a:stretch/>
        </p:blipFill>
        <p:spPr>
          <a:xfrm>
            <a:off x="1051050" y="804334"/>
            <a:ext cx="10089899" cy="5249332"/>
          </a:xfrm>
          <a:prstGeom prst="rect">
            <a:avLst/>
          </a:prstGeom>
        </p:spPr>
      </p:pic>
    </p:spTree>
    <p:extLst>
      <p:ext uri="{BB962C8B-B14F-4D97-AF65-F5344CB8AC3E}">
        <p14:creationId xmlns:p14="http://schemas.microsoft.com/office/powerpoint/2010/main" val="29089960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93EE12E-D662-458A-9649-6896B78BD83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914900"/>
            <a:ext cx="12192000" cy="1943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ectangle 11">
            <a:extLst>
              <a:ext uri="{FF2B5EF4-FFF2-40B4-BE49-F238E27FC236}">
                <a16:creationId xmlns:a16="http://schemas.microsoft.com/office/drawing/2014/main" id="{593F86F6-2BCD-4875-B995-9F76838F1C4F}"/>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9185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56BFEF2-FC5E-4694-8565-E628FA2B362A}"/>
              </a:ext>
            </a:extLst>
          </p:cNvPr>
          <p:cNvSpPr>
            <a:spLocks noGrp="1"/>
          </p:cNvSpPr>
          <p:nvPr>
            <p:ph type="title"/>
          </p:nvPr>
        </p:nvSpPr>
        <p:spPr>
          <a:xfrm>
            <a:off x="2231136" y="4325791"/>
            <a:ext cx="7729728" cy="1188720"/>
          </a:xfrm>
        </p:spPr>
        <p:txBody>
          <a:bodyPr>
            <a:normAutofit/>
          </a:bodyPr>
          <a:lstStyle/>
          <a:p>
            <a:r>
              <a:rPr lang="en-AU" dirty="0"/>
              <a:t>Pearl of wisdom </a:t>
            </a:r>
          </a:p>
        </p:txBody>
      </p:sp>
      <p:graphicFrame>
        <p:nvGraphicFramePr>
          <p:cNvPr id="5" name="Content Placeholder 2"/>
          <p:cNvGraphicFramePr>
            <a:graphicFrameLocks noGrp="1"/>
          </p:cNvGraphicFramePr>
          <p:nvPr>
            <p:ph idx="1"/>
            <p:extLst>
              <p:ext uri="{D42A27DB-BD31-4B8C-83A1-F6EECF244321}">
                <p14:modId xmlns:p14="http://schemas.microsoft.com/office/powerpoint/2010/main" val="1377026740"/>
              </p:ext>
            </p:extLst>
          </p:nvPr>
        </p:nvGraphicFramePr>
        <p:xfrm>
          <a:off x="946986" y="946984"/>
          <a:ext cx="10298030" cy="27828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821406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7EAFAA4-859B-42B4-AC85-F32CFE6950E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19085" y="-2"/>
            <a:ext cx="6072915" cy="6858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3855DB9-46C3-47FA-992C-FC2BE58A737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6966" y="640080"/>
            <a:ext cx="4818888" cy="5261170"/>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A2B401D5-BF67-49A4-8617-0C6BD886C75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0777" y="806357"/>
            <a:ext cx="4511266" cy="49286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close up of a logo&#10;&#10;Description generated with very high confidence">
            <a:extLst>
              <a:ext uri="{FF2B5EF4-FFF2-40B4-BE49-F238E27FC236}">
                <a16:creationId xmlns:a16="http://schemas.microsoft.com/office/drawing/2014/main" id="{F9198831-CD17-4E0B-88D7-D4B7B957EADA}"/>
              </a:ext>
            </a:extLst>
          </p:cNvPr>
          <p:cNvPicPr>
            <a:picLocks noChangeAspect="1"/>
          </p:cNvPicPr>
          <p:nvPr/>
        </p:nvPicPr>
        <p:blipFill rotWithShape="1">
          <a:blip r:embed="rId2"/>
          <a:srcRect l="5054" r="4754" b="-1"/>
          <a:stretch/>
        </p:blipFill>
        <p:spPr>
          <a:xfrm>
            <a:off x="1132454" y="1126397"/>
            <a:ext cx="3867912" cy="4288536"/>
          </a:xfrm>
          <a:prstGeom prst="rect">
            <a:avLst/>
          </a:prstGeom>
        </p:spPr>
      </p:pic>
      <p:sp>
        <p:nvSpPr>
          <p:cNvPr id="2" name="Title 1">
            <a:extLst>
              <a:ext uri="{FF2B5EF4-FFF2-40B4-BE49-F238E27FC236}">
                <a16:creationId xmlns:a16="http://schemas.microsoft.com/office/drawing/2014/main" id="{F770F0A4-6BDB-4958-81C9-A6D95C16A9CC}"/>
              </a:ext>
            </a:extLst>
          </p:cNvPr>
          <p:cNvSpPr>
            <a:spLocks noGrp="1"/>
          </p:cNvSpPr>
          <p:nvPr>
            <p:ph type="title"/>
          </p:nvPr>
        </p:nvSpPr>
        <p:spPr>
          <a:xfrm>
            <a:off x="6923757" y="508000"/>
            <a:ext cx="4475892" cy="1221445"/>
          </a:xfrm>
          <a:solidFill>
            <a:srgbClr val="FFFFFF"/>
          </a:solidFill>
          <a:ln>
            <a:solidFill>
              <a:srgbClr val="404040"/>
            </a:solidFill>
          </a:ln>
        </p:spPr>
        <p:txBody>
          <a:bodyPr>
            <a:normAutofit/>
          </a:bodyPr>
          <a:lstStyle/>
          <a:p>
            <a:r>
              <a:rPr lang="en-US" sz="2200" dirty="0"/>
              <a:t>Elder Abuse Prevention Unit (EAPU)</a:t>
            </a:r>
            <a:endParaRPr lang="en-AU" sz="2200" dirty="0"/>
          </a:p>
        </p:txBody>
      </p:sp>
      <p:sp>
        <p:nvSpPr>
          <p:cNvPr id="3" name="Content Placeholder 2">
            <a:extLst>
              <a:ext uri="{FF2B5EF4-FFF2-40B4-BE49-F238E27FC236}">
                <a16:creationId xmlns:a16="http://schemas.microsoft.com/office/drawing/2014/main" id="{375E88E3-277D-4A52-89CF-ADE742F57B23}"/>
              </a:ext>
            </a:extLst>
          </p:cNvPr>
          <p:cNvSpPr>
            <a:spLocks noGrp="1"/>
          </p:cNvSpPr>
          <p:nvPr>
            <p:ph idx="1"/>
          </p:nvPr>
        </p:nvSpPr>
        <p:spPr>
          <a:xfrm>
            <a:off x="6923757" y="2287203"/>
            <a:ext cx="4475892" cy="3923097"/>
          </a:xfrm>
        </p:spPr>
        <p:txBody>
          <a:bodyPr>
            <a:noAutofit/>
          </a:bodyPr>
          <a:lstStyle/>
          <a:p>
            <a:pPr>
              <a:lnSpc>
                <a:spcPct val="90000"/>
              </a:lnSpc>
            </a:pPr>
            <a:r>
              <a:rPr lang="en-US" dirty="0">
                <a:solidFill>
                  <a:schemeClr val="tx1"/>
                </a:solidFill>
              </a:rPr>
              <a:t>The EAPU is a state-wide service funded by the Department of Communities and is based in the Older Persons Programs of Lifeline Brisbane.</a:t>
            </a:r>
          </a:p>
          <a:p>
            <a:pPr>
              <a:lnSpc>
                <a:spcPct val="90000"/>
              </a:lnSpc>
            </a:pPr>
            <a:r>
              <a:rPr lang="en-US" dirty="0">
                <a:solidFill>
                  <a:schemeClr val="tx1"/>
                </a:solidFill>
              </a:rPr>
              <a:t>Service includes an information, support and referral HELPLINE for those experiencing or witnessing the abuse of an older person; callers may remain anonymous.</a:t>
            </a:r>
          </a:p>
          <a:p>
            <a:pPr>
              <a:lnSpc>
                <a:spcPct val="90000"/>
              </a:lnSpc>
            </a:pPr>
            <a:r>
              <a:rPr lang="en-US" dirty="0">
                <a:solidFill>
                  <a:schemeClr val="tx1"/>
                </a:solidFill>
              </a:rPr>
              <a:t>Contact: 1300 651 192 during business hours</a:t>
            </a:r>
          </a:p>
          <a:p>
            <a:pPr>
              <a:lnSpc>
                <a:spcPct val="90000"/>
              </a:lnSpc>
            </a:pPr>
            <a:r>
              <a:rPr lang="en-US" dirty="0">
                <a:solidFill>
                  <a:schemeClr val="tx1"/>
                </a:solidFill>
              </a:rPr>
              <a:t>email: eapu@lccq.org.au </a:t>
            </a:r>
          </a:p>
          <a:p>
            <a:pPr>
              <a:lnSpc>
                <a:spcPct val="90000"/>
              </a:lnSpc>
            </a:pPr>
            <a:r>
              <a:rPr lang="en-US" dirty="0">
                <a:solidFill>
                  <a:schemeClr val="tx1"/>
                </a:solidFill>
              </a:rPr>
              <a:t>Website: www.eapu.com.au</a:t>
            </a:r>
            <a:endParaRPr lang="en-AU" dirty="0">
              <a:solidFill>
                <a:schemeClr val="tx1"/>
              </a:solidFill>
            </a:endParaRPr>
          </a:p>
        </p:txBody>
      </p:sp>
    </p:spTree>
    <p:extLst>
      <p:ext uri="{BB962C8B-B14F-4D97-AF65-F5344CB8AC3E}">
        <p14:creationId xmlns:p14="http://schemas.microsoft.com/office/powerpoint/2010/main" val="13380080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accent2"/>
          </a:solidFill>
          <a:effectLst/>
        </p:spPr>
      </p:sp>
      <p:pic>
        <p:nvPicPr>
          <p:cNvPr id="5" name="Content Placeholder 4" descr="A picture containing water&#10;&#10;Description generated with high confidence">
            <a:extLst>
              <a:ext uri="{FF2B5EF4-FFF2-40B4-BE49-F238E27FC236}">
                <a16:creationId xmlns:a16="http://schemas.microsoft.com/office/drawing/2014/main" id="{5528AFBA-4D63-4FCC-8611-1678462F09C5}"/>
              </a:ext>
            </a:extLst>
          </p:cNvPr>
          <p:cNvPicPr>
            <a:picLocks noGrp="1" noChangeAspect="1"/>
          </p:cNvPicPr>
          <p:nvPr>
            <p:ph idx="1"/>
          </p:nvPr>
        </p:nvPicPr>
        <p:blipFill rotWithShape="1">
          <a:blip r:embed="rId2"/>
          <a:srcRect r="6067"/>
          <a:stretch/>
        </p:blipFill>
        <p:spPr>
          <a:xfrm>
            <a:off x="7537702" y="10"/>
            <a:ext cx="4654297" cy="6857990"/>
          </a:xfrm>
          <a:prstGeom prst="rect">
            <a:avLst/>
          </a:prstGeom>
        </p:spPr>
      </p:pic>
      <p:sp>
        <p:nvSpPr>
          <p:cNvPr id="2" name="Title 1">
            <a:extLst>
              <a:ext uri="{FF2B5EF4-FFF2-40B4-BE49-F238E27FC236}">
                <a16:creationId xmlns:a16="http://schemas.microsoft.com/office/drawing/2014/main" id="{D710ECE5-B167-426B-9238-3298EFAB49B5}"/>
              </a:ext>
            </a:extLst>
          </p:cNvPr>
          <p:cNvSpPr>
            <a:spLocks noGrp="1"/>
          </p:cNvSpPr>
          <p:nvPr>
            <p:ph type="title"/>
          </p:nvPr>
        </p:nvSpPr>
        <p:spPr>
          <a:xfrm>
            <a:off x="804672" y="2386744"/>
            <a:ext cx="5928358" cy="1645920"/>
          </a:xfrm>
        </p:spPr>
        <p:txBody>
          <a:bodyPr vert="horz" lIns="274320" tIns="182880" rIns="274320" bIns="182880" rtlCol="0" anchor="ctr" anchorCtr="1">
            <a:normAutofit/>
          </a:bodyPr>
          <a:lstStyle/>
          <a:p>
            <a:r>
              <a:rPr lang="en-US" sz="3800"/>
              <a:t>Take home messages</a:t>
            </a:r>
          </a:p>
        </p:txBody>
      </p:sp>
      <p:sp>
        <p:nvSpPr>
          <p:cNvPr id="4" name="Text Placeholder 3">
            <a:extLst>
              <a:ext uri="{FF2B5EF4-FFF2-40B4-BE49-F238E27FC236}">
                <a16:creationId xmlns:a16="http://schemas.microsoft.com/office/drawing/2014/main" id="{FD05204D-8182-4880-995A-47D04CF39650}"/>
              </a:ext>
            </a:extLst>
          </p:cNvPr>
          <p:cNvSpPr>
            <a:spLocks noGrp="1"/>
          </p:cNvSpPr>
          <p:nvPr>
            <p:ph type="body" sz="half" idx="2"/>
          </p:nvPr>
        </p:nvSpPr>
        <p:spPr/>
        <p:txBody>
          <a:bodyPr/>
          <a:lstStyle/>
          <a:p>
            <a:endParaRPr lang="en-AU"/>
          </a:p>
        </p:txBody>
      </p:sp>
    </p:spTree>
    <p:extLst>
      <p:ext uri="{BB962C8B-B14F-4D97-AF65-F5344CB8AC3E}">
        <p14:creationId xmlns:p14="http://schemas.microsoft.com/office/powerpoint/2010/main" val="29356540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F114841-C8CF-4849-BABC-14769C7266E9}"/>
              </a:ext>
            </a:extLst>
          </p:cNvPr>
          <p:cNvPicPr>
            <a:picLocks noChangeAspect="1"/>
          </p:cNvPicPr>
          <p:nvPr/>
        </p:nvPicPr>
        <p:blipFill rotWithShape="1">
          <a:blip r:embed="rId2"/>
          <a:srcRect t="1182" b="15175"/>
          <a:stretch/>
        </p:blipFill>
        <p:spPr>
          <a:xfrm>
            <a:off x="20" y="10"/>
            <a:ext cx="12191980" cy="6857990"/>
          </a:xfrm>
          <a:prstGeom prst="rect">
            <a:avLst/>
          </a:prstGeom>
        </p:spPr>
      </p:pic>
    </p:spTree>
    <p:extLst>
      <p:ext uri="{BB962C8B-B14F-4D97-AF65-F5344CB8AC3E}">
        <p14:creationId xmlns:p14="http://schemas.microsoft.com/office/powerpoint/2010/main" val="8449536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Rectangle 6"/>
          <p:cNvSpPr>
            <a:spLocks noGrp="1" noRot="1" noChangeAspect="1" noMove="1" noResize="1" noEditPoints="1" noAdjustHandles="1" noChangeArrowheads="1" noChangeShapeType="1" noTextEdit="1"/>
          </p:cNvSpPr>
          <p:nvPr/>
        </p:nvSpPr>
        <p:spPr>
          <a:xfrm>
            <a:off x="0" y="0"/>
            <a:ext cx="12192000" cy="6858000"/>
          </a:xfrm>
          <a:prstGeom prst="rect">
            <a:avLst/>
          </a:prstGeom>
          <a:solidFill>
            <a:srgbClr val="6356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a:spLocks noGrp="1" noRot="1" noChangeAspect="1" noMove="1" noResize="1" noEditPoints="1" noAdjustHandles="1" noChangeArrowheads="1" noChangeShapeType="1" noTextEdit="1"/>
          </p:cNvSpPr>
          <p:nvPr/>
        </p:nvSpPr>
        <p:spPr>
          <a:xfrm>
            <a:off x="806450" y="804863"/>
            <a:ext cx="10579100" cy="5248275"/>
          </a:xfrm>
          <a:prstGeom prst="rect">
            <a:avLst/>
          </a:prstGeom>
          <a:solidFill>
            <a:schemeClr val="bg1"/>
          </a:solidFill>
          <a:ln w="2540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7108" name="Picture 1" descr="A close up of a logo&#10;&#10;Description generated with very high confidence"/>
          <p:cNvPicPr>
            <a:picLocks noChangeAspect="1"/>
          </p:cNvPicPr>
          <p:nvPr/>
        </p:nvPicPr>
        <p:blipFill>
          <a:blip r:embed="rId2"/>
          <a:srcRect/>
          <a:stretch>
            <a:fillRect/>
          </a:stretch>
        </p:blipFill>
        <p:spPr bwMode="auto">
          <a:xfrm>
            <a:off x="2906713" y="1123950"/>
            <a:ext cx="6378575" cy="46101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93EE12E-D662-458A-9649-6896B78BD83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914900"/>
            <a:ext cx="12192000" cy="1943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ectangle 11">
            <a:extLst>
              <a:ext uri="{FF2B5EF4-FFF2-40B4-BE49-F238E27FC236}">
                <a16:creationId xmlns:a16="http://schemas.microsoft.com/office/drawing/2014/main" id="{593F86F6-2BCD-4875-B995-9F76838F1C4F}"/>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9185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7DB923E-D376-4D0F-A125-78E6A5F7984D}"/>
              </a:ext>
            </a:extLst>
          </p:cNvPr>
          <p:cNvSpPr>
            <a:spLocks noGrp="1"/>
          </p:cNvSpPr>
          <p:nvPr>
            <p:ph type="title"/>
          </p:nvPr>
        </p:nvSpPr>
        <p:spPr>
          <a:xfrm>
            <a:off x="2231136" y="4325791"/>
            <a:ext cx="7729728" cy="1188720"/>
          </a:xfrm>
        </p:spPr>
        <p:txBody>
          <a:bodyPr>
            <a:normAutofit/>
          </a:bodyPr>
          <a:lstStyle/>
          <a:p>
            <a:r>
              <a:rPr lang="en-AU" dirty="0"/>
              <a:t>case 1( Mr X) </a:t>
            </a:r>
          </a:p>
        </p:txBody>
      </p:sp>
      <p:graphicFrame>
        <p:nvGraphicFramePr>
          <p:cNvPr id="5" name="Content Placeholder 2"/>
          <p:cNvGraphicFramePr>
            <a:graphicFrameLocks noGrp="1"/>
          </p:cNvGraphicFramePr>
          <p:nvPr>
            <p:ph idx="1"/>
            <p:extLst>
              <p:ext uri="{D42A27DB-BD31-4B8C-83A1-F6EECF244321}">
                <p14:modId xmlns:p14="http://schemas.microsoft.com/office/powerpoint/2010/main" val="1833366430"/>
              </p:ext>
            </p:extLst>
          </p:nvPr>
        </p:nvGraphicFramePr>
        <p:xfrm>
          <a:off x="946986" y="946984"/>
          <a:ext cx="10298030" cy="27828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78547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6092" name="Rectangle 4608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lumMod val="95000"/>
            </a:schemeClr>
          </a:solidFill>
          <a:effectLst/>
        </p:spPr>
      </p:sp>
      <p:pic>
        <p:nvPicPr>
          <p:cNvPr id="46093" name="Picture 3" descr="A close up of a person&#10;&#10;Description generated with high confidence"/>
          <p:cNvPicPr>
            <a:picLocks noGrp="1" noChangeAspect="1"/>
          </p:cNvPicPr>
          <p:nvPr>
            <p:ph idx="1"/>
          </p:nvPr>
        </p:nvPicPr>
        <p:blipFill rotWithShape="1">
          <a:blip r:embed="rId2"/>
          <a:srcRect l="4030" t="23238" r="4879"/>
          <a:stretch/>
        </p:blipFill>
        <p:spPr bwMode="auto">
          <a:xfrm>
            <a:off x="20" y="10"/>
            <a:ext cx="12191980" cy="6857990"/>
          </a:xfrm>
          <a:prstGeom prst="rect">
            <a:avLst/>
          </a:prstGeom>
          <a:noFill/>
        </p:spPr>
      </p:pic>
      <p:sp>
        <p:nvSpPr>
          <p:cNvPr id="46094" name="Oval 75">
            <a:extLst>
              <a:ext uri="{FF2B5EF4-FFF2-40B4-BE49-F238E27FC236}">
                <a16:creationId xmlns:a16="http://schemas.microsoft.com/office/drawing/2014/main" id="{08BB1C48-A06D-4315-9809-A60A6F41CBF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1417" y="627567"/>
            <a:ext cx="2615184" cy="2615184"/>
          </a:xfrm>
          <a:prstGeom prst="ellipse">
            <a:avLst/>
          </a:prstGeom>
          <a:noFill/>
          <a:ln w="317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p:cNvPr>
          <p:cNvSpPr>
            <a:spLocks noGrp="1"/>
          </p:cNvSpPr>
          <p:nvPr>
            <p:ph type="title"/>
          </p:nvPr>
        </p:nvSpPr>
        <p:spPr>
          <a:xfrm>
            <a:off x="796009" y="792159"/>
            <a:ext cx="2286000" cy="2286000"/>
          </a:xfrm>
          <a:prstGeom prst="ellipse">
            <a:avLst/>
          </a:prstGeom>
          <a:solidFill>
            <a:srgbClr val="000000">
              <a:alpha val="75000"/>
            </a:srgbClr>
          </a:solidFill>
          <a:ln>
            <a:noFill/>
          </a:ln>
        </p:spPr>
        <p:txBody>
          <a:bodyPr vert="horz" lIns="182880" tIns="182880" rIns="182880" bIns="182880" rtlCol="0" anchor="ctr">
            <a:normAutofit/>
          </a:bodyPr>
          <a:lstStyle/>
          <a:p>
            <a:pPr fontAlgn="auto">
              <a:spcAft>
                <a:spcPts val="0"/>
              </a:spcAft>
              <a:defRPr/>
            </a:pPr>
            <a:r>
              <a:rPr lang="en-US" sz="2000" kern="1200" cap="all" spc="200" baseline="0">
                <a:solidFill>
                  <a:srgbClr val="FFFFFF"/>
                </a:solidFill>
                <a:latin typeface="+mj-lt"/>
                <a:ea typeface="+mj-ea"/>
                <a:cs typeface="+mj-cs"/>
              </a:rPr>
              <a:t>The story goes 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Picture 1" descr="A close up of a person&#10;&#10;Description generated with very high confidence">
            <a:extLst>
              <a:ext uri="{FF2B5EF4-FFF2-40B4-BE49-F238E27FC236}">
                <a16:creationId xmlns:a16="http://schemas.microsoft.com/office/drawing/2014/main" id="{5BBFEE7C-2DA1-4542-84AF-C5493209CC07}"/>
              </a:ext>
            </a:extLst>
          </p:cNvPr>
          <p:cNvPicPr>
            <a:picLocks noChangeAspect="1"/>
          </p:cNvPicPr>
          <p:nvPr/>
        </p:nvPicPr>
        <p:blipFill rotWithShape="1">
          <a:blip r:embed="rId2"/>
          <a:srcRect t="8133" r="-1" b="3688"/>
          <a:stretch/>
        </p:blipFill>
        <p:spPr>
          <a:xfrm>
            <a:off x="804334" y="804334"/>
            <a:ext cx="10583332" cy="5249332"/>
          </a:xfrm>
          <a:prstGeom prst="rect">
            <a:avLst/>
          </a:prstGeom>
        </p:spPr>
      </p:pic>
    </p:spTree>
    <p:extLst>
      <p:ext uri="{BB962C8B-B14F-4D97-AF65-F5344CB8AC3E}">
        <p14:creationId xmlns:p14="http://schemas.microsoft.com/office/powerpoint/2010/main" val="35286404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31746" name="Picture 3" descr="A sandy beach next to a body of water&#10;&#10;Description generated with very high confidence"/>
          <p:cNvPicPr>
            <a:picLocks noChangeAspect="1"/>
          </p:cNvPicPr>
          <p:nvPr/>
        </p:nvPicPr>
        <p:blipFill>
          <a:blip r:embed="rId2"/>
          <a:srcRect r="34000" b="2"/>
          <a:stretch>
            <a:fillRect/>
          </a:stretch>
        </p:blipFill>
        <p:spPr bwMode="auto">
          <a:xfrm>
            <a:off x="6096000" y="0"/>
            <a:ext cx="6096000" cy="6858000"/>
          </a:xfrm>
          <a:prstGeom prst="rect">
            <a:avLst/>
          </a:prstGeom>
          <a:noFill/>
          <a:ln w="9525">
            <a:noFill/>
            <a:miter lim="800000"/>
            <a:headEnd/>
            <a:tailEnd/>
          </a:ln>
        </p:spPr>
      </p:pic>
      <p:sp>
        <p:nvSpPr>
          <p:cNvPr id="2" name="Title 1">
            <a:extLst/>
          </p:cNvPr>
          <p:cNvSpPr>
            <a:spLocks noGrp="1"/>
          </p:cNvSpPr>
          <p:nvPr>
            <p:ph type="title"/>
          </p:nvPr>
        </p:nvSpPr>
        <p:spPr>
          <a:xfrm>
            <a:off x="804863" y="979488"/>
            <a:ext cx="4486275" cy="1174750"/>
          </a:xfrm>
        </p:spPr>
        <p:txBody>
          <a:bodyPr/>
          <a:lstStyle/>
          <a:p>
            <a:pPr fontAlgn="auto">
              <a:spcAft>
                <a:spcPts val="0"/>
              </a:spcAft>
              <a:defRPr/>
            </a:pPr>
            <a:r>
              <a:rPr lang="en-AU" sz="2400" dirty="0"/>
              <a:t>Red Flags/risk factors </a:t>
            </a:r>
          </a:p>
        </p:txBody>
      </p:sp>
      <p:sp>
        <p:nvSpPr>
          <p:cNvPr id="31748" name="Content Placeholder 2"/>
          <p:cNvSpPr>
            <a:spLocks noGrp="1"/>
          </p:cNvSpPr>
          <p:nvPr>
            <p:ph idx="1"/>
          </p:nvPr>
        </p:nvSpPr>
        <p:spPr>
          <a:xfrm>
            <a:off x="804863" y="2640013"/>
            <a:ext cx="4486275" cy="3255962"/>
          </a:xfrm>
        </p:spPr>
        <p:txBody>
          <a:bodyPr/>
          <a:lstStyle/>
          <a:p>
            <a:pPr>
              <a:lnSpc>
                <a:spcPct val="90000"/>
              </a:lnSpc>
            </a:pPr>
            <a:r>
              <a:rPr lang="en-AU" sz="1700" dirty="0"/>
              <a:t>Dependency</a:t>
            </a:r>
          </a:p>
          <a:p>
            <a:pPr>
              <a:lnSpc>
                <a:spcPct val="90000"/>
              </a:lnSpc>
            </a:pPr>
            <a:r>
              <a:rPr lang="en-US" sz="1700" dirty="0"/>
              <a:t>Family dynamics and living arrangements.</a:t>
            </a:r>
          </a:p>
          <a:p>
            <a:pPr>
              <a:lnSpc>
                <a:spcPct val="90000"/>
              </a:lnSpc>
            </a:pPr>
            <a:r>
              <a:rPr lang="en-AU" sz="1700" dirty="0"/>
              <a:t>Social isolation.</a:t>
            </a:r>
          </a:p>
          <a:p>
            <a:pPr>
              <a:lnSpc>
                <a:spcPct val="90000"/>
              </a:lnSpc>
            </a:pPr>
            <a:r>
              <a:rPr lang="en-AU" sz="1700" dirty="0"/>
              <a:t>Health and cognitive impairment </a:t>
            </a:r>
          </a:p>
          <a:p>
            <a:pPr>
              <a:lnSpc>
                <a:spcPct val="90000"/>
              </a:lnSpc>
            </a:pPr>
            <a:r>
              <a:rPr lang="en-AU" sz="1700" dirty="0"/>
              <a:t>Addictions</a:t>
            </a:r>
          </a:p>
          <a:p>
            <a:pPr>
              <a:lnSpc>
                <a:spcPct val="90000"/>
              </a:lnSpc>
            </a:pPr>
            <a:r>
              <a:rPr lang="en-AU" sz="1700" dirty="0"/>
              <a:t>Carer stress </a:t>
            </a:r>
          </a:p>
          <a:p>
            <a:pPr>
              <a:lnSpc>
                <a:spcPct val="90000"/>
              </a:lnSpc>
            </a:pPr>
            <a:r>
              <a:rPr lang="en-AU" sz="1700" dirty="0"/>
              <a:t> Language and cultural barriers.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93EE12E-D662-458A-9649-6896B78BD83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914900"/>
            <a:ext cx="12192000" cy="1943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593F86F6-2BCD-4875-B995-9F76838F1C4F}"/>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9185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3B59640-AB13-45FB-BACA-7B3B93C013E4}"/>
              </a:ext>
            </a:extLst>
          </p:cNvPr>
          <p:cNvSpPr>
            <a:spLocks noGrp="1"/>
          </p:cNvSpPr>
          <p:nvPr>
            <p:ph type="title"/>
          </p:nvPr>
        </p:nvSpPr>
        <p:spPr>
          <a:xfrm>
            <a:off x="2231136" y="4325791"/>
            <a:ext cx="7729728" cy="1188720"/>
          </a:xfrm>
        </p:spPr>
        <p:txBody>
          <a:bodyPr>
            <a:normAutofit/>
          </a:bodyPr>
          <a:lstStyle/>
          <a:p>
            <a:r>
              <a:rPr lang="en-AU" dirty="0"/>
              <a:t>Another case discussion</a:t>
            </a:r>
            <a:br>
              <a:rPr lang="en-AU" dirty="0"/>
            </a:br>
            <a:endParaRPr lang="en-AU" dirty="0"/>
          </a:p>
        </p:txBody>
      </p:sp>
      <p:graphicFrame>
        <p:nvGraphicFramePr>
          <p:cNvPr id="9" name="Content Placeholder 6"/>
          <p:cNvGraphicFramePr>
            <a:graphicFrameLocks noGrp="1"/>
          </p:cNvGraphicFramePr>
          <p:nvPr>
            <p:ph idx="1"/>
            <p:extLst>
              <p:ext uri="{D42A27DB-BD31-4B8C-83A1-F6EECF244321}">
                <p14:modId xmlns:p14="http://schemas.microsoft.com/office/powerpoint/2010/main" val="4208107974"/>
              </p:ext>
            </p:extLst>
          </p:nvPr>
        </p:nvGraphicFramePr>
        <p:xfrm>
          <a:off x="946986" y="946984"/>
          <a:ext cx="10298030" cy="27828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096479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8F27C-44C4-415A-86DA-DFBBCBCB2711}"/>
              </a:ext>
            </a:extLst>
          </p:cNvPr>
          <p:cNvSpPr>
            <a:spLocks noGrp="1"/>
          </p:cNvSpPr>
          <p:nvPr>
            <p:ph type="title"/>
          </p:nvPr>
        </p:nvSpPr>
        <p:spPr>
          <a:xfrm>
            <a:off x="2230438" y="965200"/>
            <a:ext cx="7731125" cy="1187450"/>
          </a:xfrm>
        </p:spPr>
        <p:txBody>
          <a:bodyPr/>
          <a:lstStyle/>
          <a:p>
            <a:r>
              <a:rPr lang="en-AU" dirty="0"/>
              <a:t>Issues in this case</a:t>
            </a:r>
          </a:p>
        </p:txBody>
      </p:sp>
      <p:sp>
        <p:nvSpPr>
          <p:cNvPr id="3" name="Content Placeholder 2">
            <a:extLst>
              <a:ext uri="{FF2B5EF4-FFF2-40B4-BE49-F238E27FC236}">
                <a16:creationId xmlns:a16="http://schemas.microsoft.com/office/drawing/2014/main" id="{30CDE83E-F599-42D5-8E96-28E04D162C3C}"/>
              </a:ext>
            </a:extLst>
          </p:cNvPr>
          <p:cNvSpPr>
            <a:spLocks noGrp="1"/>
          </p:cNvSpPr>
          <p:nvPr>
            <p:ph idx="1"/>
          </p:nvPr>
        </p:nvSpPr>
        <p:spPr/>
        <p:txBody>
          <a:bodyPr/>
          <a:lstStyle/>
          <a:p>
            <a:pPr marL="0" indent="0">
              <a:buNone/>
            </a:pPr>
            <a:endParaRPr lang="en-US" dirty="0"/>
          </a:p>
          <a:p>
            <a:r>
              <a:rPr lang="en-US" dirty="0"/>
              <a:t>Nil other family members for collateral .</a:t>
            </a:r>
          </a:p>
          <a:p>
            <a:r>
              <a:rPr lang="en-US" dirty="0"/>
              <a:t>Patient son has been hostile towards staff members in the past – refusing to provide collateral also refusing services/equipment for </a:t>
            </a:r>
            <a:r>
              <a:rPr lang="en-US" dirty="0" err="1"/>
              <a:t>Mr</a:t>
            </a:r>
            <a:r>
              <a:rPr lang="en-US" dirty="0"/>
              <a:t> Y .</a:t>
            </a:r>
          </a:p>
          <a:p>
            <a:r>
              <a:rPr lang="en-US" dirty="0"/>
              <a:t>Who is EPOA?- Where is the document? </a:t>
            </a:r>
          </a:p>
          <a:p>
            <a:r>
              <a:rPr lang="en-US" dirty="0"/>
              <a:t>Son receives a </a:t>
            </a:r>
            <a:r>
              <a:rPr lang="en-US" dirty="0" err="1"/>
              <a:t>Carer's</a:t>
            </a:r>
            <a:r>
              <a:rPr lang="en-US" dirty="0"/>
              <a:t> Allowance / </a:t>
            </a:r>
            <a:r>
              <a:rPr lang="en-US" dirty="0" err="1"/>
              <a:t>Carer's</a:t>
            </a:r>
            <a:r>
              <a:rPr lang="en-US" dirty="0"/>
              <a:t> pension?</a:t>
            </a:r>
          </a:p>
          <a:p>
            <a:endParaRPr lang="en-AU" dirty="0"/>
          </a:p>
        </p:txBody>
      </p:sp>
    </p:spTree>
    <p:extLst>
      <p:ext uri="{BB962C8B-B14F-4D97-AF65-F5344CB8AC3E}">
        <p14:creationId xmlns:p14="http://schemas.microsoft.com/office/powerpoint/2010/main" val="2330704761"/>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Override1.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ppt/theme/themeOverride2.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docProps/app.xml><?xml version="1.0" encoding="utf-8"?>
<Properties xmlns="http://schemas.openxmlformats.org/officeDocument/2006/extended-properties" xmlns:vt="http://schemas.openxmlformats.org/officeDocument/2006/docPropsVTypes">
  <Template>TM10001115[[fn=Parcel]]</Template>
  <TotalTime>1138</TotalTime>
  <Words>744</Words>
  <Application>Microsoft Office PowerPoint</Application>
  <PresentationFormat>Widescreen</PresentationFormat>
  <Paragraphs>76</Paragraphs>
  <Slides>26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26</vt:i4>
      </vt:variant>
    </vt:vector>
  </HeadingPairs>
  <TitlesOfParts>
    <vt:vector size="29" baseType="lpstr">
      <vt:lpstr>Arial</vt:lpstr>
      <vt:lpstr>Gill Sans MT</vt:lpstr>
      <vt:lpstr>Parcel</vt:lpstr>
      <vt:lpstr>Geriatric ED workshop Elder abuse station </vt:lpstr>
      <vt:lpstr>Elder abuse awarenss</vt:lpstr>
      <vt:lpstr>PowerPoint Presentation</vt:lpstr>
      <vt:lpstr>case 1( Mr X) </vt:lpstr>
      <vt:lpstr>The story goes on…</vt:lpstr>
      <vt:lpstr>PowerPoint Presentation</vt:lpstr>
      <vt:lpstr>Red Flags/risk factors </vt:lpstr>
      <vt:lpstr>Another case discussion </vt:lpstr>
      <vt:lpstr>Issues in this case</vt:lpstr>
      <vt:lpstr>The Patient</vt:lpstr>
      <vt:lpstr>The son </vt:lpstr>
      <vt:lpstr>The GP </vt:lpstr>
      <vt:lpstr>Conflicting views from QLH staff </vt:lpstr>
      <vt:lpstr>Why it is difficult?</vt:lpstr>
      <vt:lpstr>Abuse or not ??</vt:lpstr>
      <vt:lpstr>PowerPoint Presentation</vt:lpstr>
      <vt:lpstr>Neglect</vt:lpstr>
      <vt:lpstr>PowerPoint Presentation</vt:lpstr>
      <vt:lpstr>Screening our patients </vt:lpstr>
      <vt:lpstr>Reporting Abuse Under the Aged Care Act (1997)</vt:lpstr>
      <vt:lpstr>PowerPoint Presentation</vt:lpstr>
      <vt:lpstr>PowerPoint Presentation</vt:lpstr>
      <vt:lpstr>Pearl of wisdom </vt:lpstr>
      <vt:lpstr>Elder Abuse Prevention Unit (EAPU)</vt:lpstr>
      <vt:lpstr>Take home messages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Geriatric ED workshop</dc:title>
  <dc:creator>Fatimah Hussain</dc:creator>
  <cp:lastModifiedBy>Fatimah Hussain</cp:lastModifiedBy>
  <cp:revision>72</cp:revision>
  <dcterms:created xsi:type="dcterms:W3CDTF">2017-08-24T23:10:07Z</dcterms:created>
  <dcterms:modified xsi:type="dcterms:W3CDTF">2017-10-26T11:34:41Z</dcterms:modified>
</cp:coreProperties>
</file>